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729" r:id="rId3"/>
    <p:sldMasterId id="2147483736" r:id="rId4"/>
  </p:sldMasterIdLst>
  <p:notesMasterIdLst>
    <p:notesMasterId r:id="rId28"/>
  </p:notesMasterIdLst>
  <p:sldIdLst>
    <p:sldId id="256" r:id="rId5"/>
    <p:sldId id="767" r:id="rId6"/>
    <p:sldId id="768" r:id="rId7"/>
    <p:sldId id="2147378352" r:id="rId8"/>
    <p:sldId id="750" r:id="rId9"/>
    <p:sldId id="776" r:id="rId10"/>
    <p:sldId id="258" r:id="rId11"/>
    <p:sldId id="269" r:id="rId12"/>
    <p:sldId id="340" r:id="rId13"/>
    <p:sldId id="1132" r:id="rId14"/>
    <p:sldId id="1135" r:id="rId15"/>
    <p:sldId id="1134" r:id="rId16"/>
    <p:sldId id="2147378344" r:id="rId17"/>
    <p:sldId id="1128" r:id="rId18"/>
    <p:sldId id="2147378350" r:id="rId19"/>
    <p:sldId id="2147378322" r:id="rId20"/>
    <p:sldId id="2147378351" r:id="rId21"/>
    <p:sldId id="2147378348" r:id="rId22"/>
    <p:sldId id="2147378335" r:id="rId23"/>
    <p:sldId id="2147378337" r:id="rId24"/>
    <p:sldId id="2147378317" r:id="rId25"/>
    <p:sldId id="2147378326" r:id="rId26"/>
    <p:sldId id="760"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1433C0-9F27-47C7-A4DD-DA7A25A98F0C}" v="3" dt="2023-12-01T11:07:55.85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sorterViewPr>
    <p:cViewPr>
      <p:scale>
        <a:sx n="100" d="100"/>
        <a:sy n="100" d="100"/>
      </p:scale>
      <p:origin x="0" y="-4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 Opstaele" userId="0c30f71a-2f71-4646-93a9-396cb155ca8a" providerId="ADAL" clId="{4B1433C0-9F27-47C7-A4DD-DA7A25A98F0C}"/>
    <pc:docChg chg="undo redo custSel addSld delSld modSld sldOrd">
      <pc:chgData name="Piet Opstaele" userId="0c30f71a-2f71-4646-93a9-396cb155ca8a" providerId="ADAL" clId="{4B1433C0-9F27-47C7-A4DD-DA7A25A98F0C}" dt="2023-12-01T11:49:31.733" v="133" actId="20577"/>
      <pc:docMkLst>
        <pc:docMk/>
      </pc:docMkLst>
      <pc:sldChg chg="modSp mod">
        <pc:chgData name="Piet Opstaele" userId="0c30f71a-2f71-4646-93a9-396cb155ca8a" providerId="ADAL" clId="{4B1433C0-9F27-47C7-A4DD-DA7A25A98F0C}" dt="2023-12-01T11:49:31.733" v="133" actId="20577"/>
        <pc:sldMkLst>
          <pc:docMk/>
          <pc:sldMk cId="2766306720" sldId="256"/>
        </pc:sldMkLst>
        <pc:spChg chg="mod">
          <ac:chgData name="Piet Opstaele" userId="0c30f71a-2f71-4646-93a9-396cb155ca8a" providerId="ADAL" clId="{4B1433C0-9F27-47C7-A4DD-DA7A25A98F0C}" dt="2023-12-01T11:49:31.733" v="133" actId="20577"/>
          <ac:spMkLst>
            <pc:docMk/>
            <pc:sldMk cId="2766306720" sldId="256"/>
            <ac:spMk id="9" creationId="{CE7AD3B3-7178-CA44-B4FF-5E3A1A5B6779}"/>
          </ac:spMkLst>
        </pc:spChg>
      </pc:sldChg>
      <pc:sldChg chg="del ord">
        <pc:chgData name="Piet Opstaele" userId="0c30f71a-2f71-4646-93a9-396cb155ca8a" providerId="ADAL" clId="{4B1433C0-9F27-47C7-A4DD-DA7A25A98F0C}" dt="2023-12-01T11:08:04.212" v="56" actId="47"/>
        <pc:sldMkLst>
          <pc:docMk/>
          <pc:sldMk cId="2333594432" sldId="268"/>
        </pc:sldMkLst>
      </pc:sldChg>
      <pc:sldChg chg="add modTransition">
        <pc:chgData name="Piet Opstaele" userId="0c30f71a-2f71-4646-93a9-396cb155ca8a" providerId="ADAL" clId="{4B1433C0-9F27-47C7-A4DD-DA7A25A98F0C}" dt="2023-12-01T11:07:55.858" v="55"/>
        <pc:sldMkLst>
          <pc:docMk/>
          <pc:sldMk cId="2120492197" sldId="269"/>
        </pc:sldMkLst>
      </pc:sldChg>
      <pc:sldChg chg="del">
        <pc:chgData name="Piet Opstaele" userId="0c30f71a-2f71-4646-93a9-396cb155ca8a" providerId="ADAL" clId="{4B1433C0-9F27-47C7-A4DD-DA7A25A98F0C}" dt="2023-12-01T10:49:23.857" v="42" actId="47"/>
        <pc:sldMkLst>
          <pc:docMk/>
          <pc:sldMk cId="1595908847" sldId="289"/>
        </pc:sldMkLst>
      </pc:sldChg>
      <pc:sldChg chg="del">
        <pc:chgData name="Piet Opstaele" userId="0c30f71a-2f71-4646-93a9-396cb155ca8a" providerId="ADAL" clId="{4B1433C0-9F27-47C7-A4DD-DA7A25A98F0C}" dt="2023-12-01T10:49:58.238" v="48" actId="47"/>
        <pc:sldMkLst>
          <pc:docMk/>
          <pc:sldMk cId="2589029395" sldId="321"/>
        </pc:sldMkLst>
      </pc:sldChg>
      <pc:sldChg chg="ord">
        <pc:chgData name="Piet Opstaele" userId="0c30f71a-2f71-4646-93a9-396cb155ca8a" providerId="ADAL" clId="{4B1433C0-9F27-47C7-A4DD-DA7A25A98F0C}" dt="2023-12-01T11:14:49.137" v="59"/>
        <pc:sldMkLst>
          <pc:docMk/>
          <pc:sldMk cId="288630985" sldId="340"/>
        </pc:sldMkLst>
      </pc:sldChg>
      <pc:sldChg chg="del">
        <pc:chgData name="Piet Opstaele" userId="0c30f71a-2f71-4646-93a9-396cb155ca8a" providerId="ADAL" clId="{4B1433C0-9F27-47C7-A4DD-DA7A25A98F0C}" dt="2023-12-01T10:49:52.729" v="45" actId="47"/>
        <pc:sldMkLst>
          <pc:docMk/>
          <pc:sldMk cId="771399463" sldId="538"/>
        </pc:sldMkLst>
      </pc:sldChg>
      <pc:sldChg chg="del">
        <pc:chgData name="Piet Opstaele" userId="0c30f71a-2f71-4646-93a9-396cb155ca8a" providerId="ADAL" clId="{4B1433C0-9F27-47C7-A4DD-DA7A25A98F0C}" dt="2023-12-01T11:08:14.731" v="57" actId="47"/>
        <pc:sldMkLst>
          <pc:docMk/>
          <pc:sldMk cId="113955633" sldId="740"/>
        </pc:sldMkLst>
      </pc:sldChg>
      <pc:sldChg chg="modSp mod">
        <pc:chgData name="Piet Opstaele" userId="0c30f71a-2f71-4646-93a9-396cb155ca8a" providerId="ADAL" clId="{4B1433C0-9F27-47C7-A4DD-DA7A25A98F0C}" dt="2023-12-01T10:49:45.691" v="44" actId="14100"/>
        <pc:sldMkLst>
          <pc:docMk/>
          <pc:sldMk cId="1443147792" sldId="776"/>
        </pc:sldMkLst>
        <pc:spChg chg="mod">
          <ac:chgData name="Piet Opstaele" userId="0c30f71a-2f71-4646-93a9-396cb155ca8a" providerId="ADAL" clId="{4B1433C0-9F27-47C7-A4DD-DA7A25A98F0C}" dt="2023-12-01T10:49:45.691" v="44" actId="14100"/>
          <ac:spMkLst>
            <pc:docMk/>
            <pc:sldMk cId="1443147792" sldId="776"/>
            <ac:spMk id="14" creationId="{7760B259-6124-4247-A0B4-4ABC0EA62D27}"/>
          </ac:spMkLst>
        </pc:spChg>
      </pc:sldChg>
      <pc:sldChg chg="del">
        <pc:chgData name="Piet Opstaele" userId="0c30f71a-2f71-4646-93a9-396cb155ca8a" providerId="ADAL" clId="{4B1433C0-9F27-47C7-A4DD-DA7A25A98F0C}" dt="2023-12-01T10:49:55.209" v="46" actId="47"/>
        <pc:sldMkLst>
          <pc:docMk/>
          <pc:sldMk cId="2629667221" sldId="797"/>
        </pc:sldMkLst>
      </pc:sldChg>
      <pc:sldChg chg="del">
        <pc:chgData name="Piet Opstaele" userId="0c30f71a-2f71-4646-93a9-396cb155ca8a" providerId="ADAL" clId="{4B1433C0-9F27-47C7-A4DD-DA7A25A98F0C}" dt="2023-12-01T10:49:56.856" v="47" actId="47"/>
        <pc:sldMkLst>
          <pc:docMk/>
          <pc:sldMk cId="2192554849" sldId="1090"/>
        </pc:sldMkLst>
      </pc:sldChg>
      <pc:sldChg chg="del">
        <pc:chgData name="Piet Opstaele" userId="0c30f71a-2f71-4646-93a9-396cb155ca8a" providerId="ADAL" clId="{4B1433C0-9F27-47C7-A4DD-DA7A25A98F0C}" dt="2023-12-01T10:49:38.003" v="43" actId="47"/>
        <pc:sldMkLst>
          <pc:docMk/>
          <pc:sldMk cId="148938406" sldId="1114"/>
        </pc:sldMkLst>
      </pc:sldChg>
      <pc:sldChg chg="add modTransition">
        <pc:chgData name="Piet Opstaele" userId="0c30f71a-2f71-4646-93a9-396cb155ca8a" providerId="ADAL" clId="{4B1433C0-9F27-47C7-A4DD-DA7A25A98F0C}" dt="2023-12-01T11:02:41.539" v="54"/>
        <pc:sldMkLst>
          <pc:docMk/>
          <pc:sldMk cId="698321948" sldId="1132"/>
        </pc:sldMkLst>
      </pc:sldChg>
      <pc:sldChg chg="add modTransition">
        <pc:chgData name="Piet Opstaele" userId="0c30f71a-2f71-4646-93a9-396cb155ca8a" providerId="ADAL" clId="{4B1433C0-9F27-47C7-A4DD-DA7A25A98F0C}" dt="2023-12-01T11:00:36.600" v="51"/>
        <pc:sldMkLst>
          <pc:docMk/>
          <pc:sldMk cId="3404859891" sldId="1134"/>
        </pc:sldMkLst>
      </pc:sldChg>
      <pc:sldChg chg="add modTransition">
        <pc:chgData name="Piet Opstaele" userId="0c30f71a-2f71-4646-93a9-396cb155ca8a" providerId="ADAL" clId="{4B1433C0-9F27-47C7-A4DD-DA7A25A98F0C}" dt="2023-12-01T11:02:41.539" v="54"/>
        <pc:sldMkLst>
          <pc:docMk/>
          <pc:sldMk cId="4028490386" sldId="1135"/>
        </pc:sldMkLst>
      </pc:sldChg>
      <pc:sldChg chg="del">
        <pc:chgData name="Piet Opstaele" userId="0c30f71a-2f71-4646-93a9-396cb155ca8a" providerId="ADAL" clId="{4B1433C0-9F27-47C7-A4DD-DA7A25A98F0C}" dt="2023-12-01T10:49:58.740" v="49" actId="47"/>
        <pc:sldMkLst>
          <pc:docMk/>
          <pc:sldMk cId="3052440704" sldId="3696"/>
        </pc:sldMkLst>
      </pc:sldChg>
      <pc:sldChg chg="del">
        <pc:chgData name="Piet Opstaele" userId="0c30f71a-2f71-4646-93a9-396cb155ca8a" providerId="ADAL" clId="{4B1433C0-9F27-47C7-A4DD-DA7A25A98F0C}" dt="2023-12-01T10:49:59.603" v="50" actId="47"/>
        <pc:sldMkLst>
          <pc:docMk/>
          <pc:sldMk cId="2909342635" sldId="2147378346"/>
        </pc:sldMkLst>
      </pc:sldChg>
      <pc:sldChg chg="addSp delSp modSp new mod setBg addAnim delAnim">
        <pc:chgData name="Piet Opstaele" userId="0c30f71a-2f71-4646-93a9-396cb155ca8a" providerId="ADAL" clId="{4B1433C0-9F27-47C7-A4DD-DA7A25A98F0C}" dt="2023-12-01T11:49:03.729" v="110" actId="26606"/>
        <pc:sldMkLst>
          <pc:docMk/>
          <pc:sldMk cId="1159520016" sldId="2147378352"/>
        </pc:sldMkLst>
        <pc:spChg chg="mod ord">
          <ac:chgData name="Piet Opstaele" userId="0c30f71a-2f71-4646-93a9-396cb155ca8a" providerId="ADAL" clId="{4B1433C0-9F27-47C7-A4DD-DA7A25A98F0C}" dt="2023-12-01T11:49:03.729" v="110" actId="26606"/>
          <ac:spMkLst>
            <pc:docMk/>
            <pc:sldMk cId="1159520016" sldId="2147378352"/>
            <ac:spMk id="2" creationId="{C42BAD4A-4E5C-DDB7-60F4-1D473684D88C}"/>
          </ac:spMkLst>
        </pc:spChg>
        <pc:spChg chg="del">
          <ac:chgData name="Piet Opstaele" userId="0c30f71a-2f71-4646-93a9-396cb155ca8a" providerId="ADAL" clId="{4B1433C0-9F27-47C7-A4DD-DA7A25A98F0C}" dt="2023-12-01T11:48:07.538" v="95" actId="478"/>
          <ac:spMkLst>
            <pc:docMk/>
            <pc:sldMk cId="1159520016" sldId="2147378352"/>
            <ac:spMk id="3" creationId="{6B5BA88D-0787-80FC-6792-0017691D4208}"/>
          </ac:spMkLst>
        </pc:spChg>
        <pc:spChg chg="add del">
          <ac:chgData name="Piet Opstaele" userId="0c30f71a-2f71-4646-93a9-396cb155ca8a" providerId="ADAL" clId="{4B1433C0-9F27-47C7-A4DD-DA7A25A98F0C}" dt="2023-12-01T11:48:36.272" v="102" actId="26606"/>
          <ac:spMkLst>
            <pc:docMk/>
            <pc:sldMk cId="1159520016" sldId="2147378352"/>
            <ac:spMk id="10" creationId="{A4AC5506-6312-4701-8D3C-40187889A947}"/>
          </ac:spMkLst>
        </pc:spChg>
        <pc:spChg chg="add del">
          <ac:chgData name="Piet Opstaele" userId="0c30f71a-2f71-4646-93a9-396cb155ca8a" providerId="ADAL" clId="{4B1433C0-9F27-47C7-A4DD-DA7A25A98F0C}" dt="2023-12-01T11:49:03.729" v="110" actId="26606"/>
          <ac:spMkLst>
            <pc:docMk/>
            <pc:sldMk cId="1159520016" sldId="2147378352"/>
            <ac:spMk id="15" creationId="{A8384FB5-9ADC-4DDC-881B-597D56F5B15D}"/>
          </ac:spMkLst>
        </pc:spChg>
        <pc:spChg chg="add del">
          <ac:chgData name="Piet Opstaele" userId="0c30f71a-2f71-4646-93a9-396cb155ca8a" providerId="ADAL" clId="{4B1433C0-9F27-47C7-A4DD-DA7A25A98F0C}" dt="2023-12-01T11:49:03.729" v="110" actId="26606"/>
          <ac:spMkLst>
            <pc:docMk/>
            <pc:sldMk cId="1159520016" sldId="2147378352"/>
            <ac:spMk id="17" creationId="{1199E1B1-A8C0-4FE8-A5A8-1CB41D69F857}"/>
          </ac:spMkLst>
        </pc:spChg>
        <pc:spChg chg="add del">
          <ac:chgData name="Piet Opstaele" userId="0c30f71a-2f71-4646-93a9-396cb155ca8a" providerId="ADAL" clId="{4B1433C0-9F27-47C7-A4DD-DA7A25A98F0C}" dt="2023-12-01T11:49:03.729" v="110" actId="26606"/>
          <ac:spMkLst>
            <pc:docMk/>
            <pc:sldMk cId="1159520016" sldId="2147378352"/>
            <ac:spMk id="19" creationId="{84A8DE83-DE75-4B41-9DB4-A7EC0B0DEC0B}"/>
          </ac:spMkLst>
        </pc:spChg>
        <pc:spChg chg="add del">
          <ac:chgData name="Piet Opstaele" userId="0c30f71a-2f71-4646-93a9-396cb155ca8a" providerId="ADAL" clId="{4B1433C0-9F27-47C7-A4DD-DA7A25A98F0C}" dt="2023-12-01T11:49:03.729" v="110" actId="26606"/>
          <ac:spMkLst>
            <pc:docMk/>
            <pc:sldMk cId="1159520016" sldId="2147378352"/>
            <ac:spMk id="21" creationId="{A7009A0A-BEF5-4EAC-AF15-E4F9F002E239}"/>
          </ac:spMkLst>
        </pc:spChg>
        <pc:spChg chg="add del">
          <ac:chgData name="Piet Opstaele" userId="0c30f71a-2f71-4646-93a9-396cb155ca8a" providerId="ADAL" clId="{4B1433C0-9F27-47C7-A4DD-DA7A25A98F0C}" dt="2023-12-01T11:48:54.689" v="105" actId="26606"/>
          <ac:spMkLst>
            <pc:docMk/>
            <pc:sldMk cId="1159520016" sldId="2147378352"/>
            <ac:spMk id="26" creationId="{37C89E4B-3C9F-44B9-8B86-D9E3D112D8EC}"/>
          </ac:spMkLst>
        </pc:spChg>
        <pc:spChg chg="add del">
          <ac:chgData name="Piet Opstaele" userId="0c30f71a-2f71-4646-93a9-396cb155ca8a" providerId="ADAL" clId="{4B1433C0-9F27-47C7-A4DD-DA7A25A98F0C}" dt="2023-12-01T11:49:02.379" v="107" actId="26606"/>
          <ac:spMkLst>
            <pc:docMk/>
            <pc:sldMk cId="1159520016" sldId="2147378352"/>
            <ac:spMk id="32" creationId="{665DBBEF-238B-476B-96AB-8AAC3224ECEA}"/>
          </ac:spMkLst>
        </pc:spChg>
        <pc:spChg chg="add del">
          <ac:chgData name="Piet Opstaele" userId="0c30f71a-2f71-4646-93a9-396cb155ca8a" providerId="ADAL" clId="{4B1433C0-9F27-47C7-A4DD-DA7A25A98F0C}" dt="2023-12-01T11:49:02.379" v="107" actId="26606"/>
          <ac:spMkLst>
            <pc:docMk/>
            <pc:sldMk cId="1159520016" sldId="2147378352"/>
            <ac:spMk id="33" creationId="{3FCFB1DE-0B7E-48CC-BA90-B2AB0889F9D6}"/>
          </ac:spMkLst>
        </pc:spChg>
        <pc:spChg chg="add del">
          <ac:chgData name="Piet Opstaele" userId="0c30f71a-2f71-4646-93a9-396cb155ca8a" providerId="ADAL" clId="{4B1433C0-9F27-47C7-A4DD-DA7A25A98F0C}" dt="2023-12-01T11:49:03.729" v="109" actId="26606"/>
          <ac:spMkLst>
            <pc:docMk/>
            <pc:sldMk cId="1159520016" sldId="2147378352"/>
            <ac:spMk id="35" creationId="{6753252F-4873-4F63-801D-CC719279A7D5}"/>
          </ac:spMkLst>
        </pc:spChg>
        <pc:spChg chg="add del">
          <ac:chgData name="Piet Opstaele" userId="0c30f71a-2f71-4646-93a9-396cb155ca8a" providerId="ADAL" clId="{4B1433C0-9F27-47C7-A4DD-DA7A25A98F0C}" dt="2023-12-01T11:49:03.729" v="109" actId="26606"/>
          <ac:spMkLst>
            <pc:docMk/>
            <pc:sldMk cId="1159520016" sldId="2147378352"/>
            <ac:spMk id="36" creationId="{047C8CCB-F95D-4249-92DD-651249D3535A}"/>
          </ac:spMkLst>
        </pc:spChg>
        <pc:spChg chg="add">
          <ac:chgData name="Piet Opstaele" userId="0c30f71a-2f71-4646-93a9-396cb155ca8a" providerId="ADAL" clId="{4B1433C0-9F27-47C7-A4DD-DA7A25A98F0C}" dt="2023-12-01T11:49:03.729" v="110" actId="26606"/>
          <ac:spMkLst>
            <pc:docMk/>
            <pc:sldMk cId="1159520016" sldId="2147378352"/>
            <ac:spMk id="38" creationId="{665DBBEF-238B-476B-96AB-8AAC3224ECEA}"/>
          </ac:spMkLst>
        </pc:spChg>
        <pc:spChg chg="add">
          <ac:chgData name="Piet Opstaele" userId="0c30f71a-2f71-4646-93a9-396cb155ca8a" providerId="ADAL" clId="{4B1433C0-9F27-47C7-A4DD-DA7A25A98F0C}" dt="2023-12-01T11:49:03.729" v="110" actId="26606"/>
          <ac:spMkLst>
            <pc:docMk/>
            <pc:sldMk cId="1159520016" sldId="2147378352"/>
            <ac:spMk id="39" creationId="{3FCFB1DE-0B7E-48CC-BA90-B2AB0889F9D6}"/>
          </ac:spMkLst>
        </pc:spChg>
        <pc:picChg chg="add mod">
          <ac:chgData name="Piet Opstaele" userId="0c30f71a-2f71-4646-93a9-396cb155ca8a" providerId="ADAL" clId="{4B1433C0-9F27-47C7-A4DD-DA7A25A98F0C}" dt="2023-12-01T11:49:03.729" v="110" actId="26606"/>
          <ac:picMkLst>
            <pc:docMk/>
            <pc:sldMk cId="1159520016" sldId="2147378352"/>
            <ac:picMk id="5" creationId="{A7FCA201-67B1-984D-07D4-5F3F67AB8703}"/>
          </ac:picMkLst>
        </pc:picChg>
        <pc:cxnChg chg="add del">
          <ac:chgData name="Piet Opstaele" userId="0c30f71a-2f71-4646-93a9-396cb155ca8a" providerId="ADAL" clId="{4B1433C0-9F27-47C7-A4DD-DA7A25A98F0C}" dt="2023-12-01T11:48:54.689" v="105" actId="26606"/>
          <ac:cxnSpMkLst>
            <pc:docMk/>
            <pc:sldMk cId="1159520016" sldId="2147378352"/>
            <ac:cxnSpMk id="28" creationId="{AA2EAA10-076F-46BD-8F0F-B9A2FB77A85C}"/>
          </ac:cxnSpMkLst>
        </pc:cxnChg>
        <pc:cxnChg chg="add del">
          <ac:chgData name="Piet Opstaele" userId="0c30f71a-2f71-4646-93a9-396cb155ca8a" providerId="ADAL" clId="{4B1433C0-9F27-47C7-A4DD-DA7A25A98F0C}" dt="2023-12-01T11:48:54.689" v="105" actId="26606"/>
          <ac:cxnSpMkLst>
            <pc:docMk/>
            <pc:sldMk cId="1159520016" sldId="2147378352"/>
            <ac:cxnSpMk id="30" creationId="{D891E407-403B-4764-86C9-33A56D3BCAA3}"/>
          </ac:cxnSpMkLst>
        </pc:cxnChg>
      </pc:sldChg>
      <pc:sldMasterChg chg="delSldLayout">
        <pc:chgData name="Piet Opstaele" userId="0c30f71a-2f71-4646-93a9-396cb155ca8a" providerId="ADAL" clId="{4B1433C0-9F27-47C7-A4DD-DA7A25A98F0C}" dt="2023-12-01T10:49:58.740" v="49" actId="47"/>
        <pc:sldMasterMkLst>
          <pc:docMk/>
          <pc:sldMasterMk cId="3119562215" sldId="2147483648"/>
        </pc:sldMasterMkLst>
        <pc:sldLayoutChg chg="del">
          <pc:chgData name="Piet Opstaele" userId="0c30f71a-2f71-4646-93a9-396cb155ca8a" providerId="ADAL" clId="{4B1433C0-9F27-47C7-A4DD-DA7A25A98F0C}" dt="2023-12-01T10:49:58.740" v="49" actId="47"/>
          <pc:sldLayoutMkLst>
            <pc:docMk/>
            <pc:sldMasterMk cId="3119562215" sldId="2147483648"/>
            <pc:sldLayoutMk cId="3558256984" sldId="2147483771"/>
          </pc:sldLayoutMkLst>
        </pc:sldLayoutChg>
      </pc:sldMasterChg>
      <pc:sldMasterChg chg="delSldLayout">
        <pc:chgData name="Piet Opstaele" userId="0c30f71a-2f71-4646-93a9-396cb155ca8a" providerId="ADAL" clId="{4B1433C0-9F27-47C7-A4DD-DA7A25A98F0C}" dt="2023-12-01T11:08:14.731" v="57" actId="47"/>
        <pc:sldMasterMkLst>
          <pc:docMk/>
          <pc:sldMasterMk cId="816962172" sldId="2147483729"/>
        </pc:sldMasterMkLst>
        <pc:sldLayoutChg chg="del">
          <pc:chgData name="Piet Opstaele" userId="0c30f71a-2f71-4646-93a9-396cb155ca8a" providerId="ADAL" clId="{4B1433C0-9F27-47C7-A4DD-DA7A25A98F0C}" dt="2023-12-01T11:08:14.731" v="57" actId="47"/>
          <pc:sldLayoutMkLst>
            <pc:docMk/>
            <pc:sldMasterMk cId="816962172" sldId="2147483729"/>
            <pc:sldLayoutMk cId="3823721986" sldId="2147483774"/>
          </pc:sldLayoutMkLst>
        </pc:sldLayoutChg>
        <pc:sldLayoutChg chg="del">
          <pc:chgData name="Piet Opstaele" userId="0c30f71a-2f71-4646-93a9-396cb155ca8a" providerId="ADAL" clId="{4B1433C0-9F27-47C7-A4DD-DA7A25A98F0C}" dt="2023-12-01T10:49:56.856" v="47" actId="47"/>
          <pc:sldLayoutMkLst>
            <pc:docMk/>
            <pc:sldMasterMk cId="816962172" sldId="2147483729"/>
            <pc:sldLayoutMk cId="2914930624" sldId="2147483776"/>
          </pc:sldLayoutMkLst>
        </pc:sldLayoutChg>
        <pc:sldLayoutChg chg="del">
          <pc:chgData name="Piet Opstaele" userId="0c30f71a-2f71-4646-93a9-396cb155ca8a" providerId="ADAL" clId="{4B1433C0-9F27-47C7-A4DD-DA7A25A98F0C}" dt="2023-12-01T10:49:52.729" v="45" actId="47"/>
          <pc:sldLayoutMkLst>
            <pc:docMk/>
            <pc:sldMasterMk cId="816962172" sldId="2147483729"/>
            <pc:sldLayoutMk cId="824090329" sldId="2147483777"/>
          </pc:sldLayoutMkLst>
        </pc:sldLayoutChg>
        <pc:sldLayoutChg chg="del">
          <pc:chgData name="Piet Opstaele" userId="0c30f71a-2f71-4646-93a9-396cb155ca8a" providerId="ADAL" clId="{4B1433C0-9F27-47C7-A4DD-DA7A25A98F0C}" dt="2023-12-01T10:49:38.003" v="43" actId="47"/>
          <pc:sldLayoutMkLst>
            <pc:docMk/>
            <pc:sldMasterMk cId="816962172" sldId="2147483729"/>
            <pc:sldLayoutMk cId="24882557" sldId="21474837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CC89E-E190-41D5-B0E0-A4B7FB5004D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B5756CB-A69E-4F8A-AEA5-7A5D0C0026F1}">
      <dgm:prSet/>
      <dgm:spPr/>
      <dgm:t>
        <a:bodyPr/>
        <a:lstStyle/>
        <a:p>
          <a:r>
            <a:rPr lang="nl-BE" dirty="0"/>
            <a:t>Turnover of €523 </a:t>
          </a:r>
          <a:r>
            <a:rPr lang="nl-BE" dirty="0" err="1"/>
            <a:t>billion</a:t>
          </a:r>
          <a:r>
            <a:rPr lang="nl-BE" dirty="0"/>
            <a:t> in 2020</a:t>
          </a:r>
          <a:endParaRPr lang="en-US" dirty="0"/>
        </a:p>
      </dgm:t>
    </dgm:pt>
    <dgm:pt modelId="{5C215F85-BEF5-44A0-AF3A-CCB1DEAFD158}" type="parTrans" cxnId="{C60B8104-3D33-4BC1-AEED-21267D855A04}">
      <dgm:prSet/>
      <dgm:spPr/>
      <dgm:t>
        <a:bodyPr/>
        <a:lstStyle/>
        <a:p>
          <a:endParaRPr lang="en-US"/>
        </a:p>
      </dgm:t>
    </dgm:pt>
    <dgm:pt modelId="{7CF839A6-29EA-4449-AE6F-6A59A2F470F8}" type="sibTrans" cxnId="{C60B8104-3D33-4BC1-AEED-21267D855A04}">
      <dgm:prSet/>
      <dgm:spPr/>
      <dgm:t>
        <a:bodyPr/>
        <a:lstStyle/>
        <a:p>
          <a:endParaRPr lang="en-US"/>
        </a:p>
      </dgm:t>
    </dgm:pt>
    <dgm:pt modelId="{E659EEA3-E425-438E-8555-C360BB9A0627}">
      <dgm:prSet/>
      <dgm:spPr/>
      <dgm:t>
        <a:bodyPr/>
        <a:lstStyle/>
        <a:p>
          <a:r>
            <a:rPr lang="nl-BE" dirty="0"/>
            <a:t>3,34 </a:t>
          </a:r>
          <a:r>
            <a:rPr lang="nl-BE" dirty="0" err="1"/>
            <a:t>million</a:t>
          </a:r>
          <a:r>
            <a:rPr lang="nl-BE" dirty="0"/>
            <a:t> </a:t>
          </a:r>
          <a:r>
            <a:rPr lang="nl-BE" dirty="0" err="1"/>
            <a:t>people</a:t>
          </a:r>
          <a:r>
            <a:rPr lang="nl-BE" dirty="0"/>
            <a:t> </a:t>
          </a:r>
          <a:r>
            <a:rPr lang="nl-BE" dirty="0" err="1"/>
            <a:t>employed</a:t>
          </a:r>
          <a:r>
            <a:rPr lang="nl-BE" dirty="0"/>
            <a:t> in 2020</a:t>
          </a:r>
          <a:endParaRPr lang="en-US" dirty="0"/>
        </a:p>
      </dgm:t>
    </dgm:pt>
    <dgm:pt modelId="{C183EE3A-9DFC-46E1-B0EA-6E224C72B989}" type="parTrans" cxnId="{3C381089-6ADD-43CC-9149-ED6B1519D1A5}">
      <dgm:prSet/>
      <dgm:spPr/>
      <dgm:t>
        <a:bodyPr/>
        <a:lstStyle/>
        <a:p>
          <a:endParaRPr lang="en-US"/>
        </a:p>
      </dgm:t>
    </dgm:pt>
    <dgm:pt modelId="{DC7F1D50-EF9E-4DD0-99A1-990AEC9B0BD0}" type="sibTrans" cxnId="{3C381089-6ADD-43CC-9149-ED6B1519D1A5}">
      <dgm:prSet/>
      <dgm:spPr/>
      <dgm:t>
        <a:bodyPr/>
        <a:lstStyle/>
        <a:p>
          <a:endParaRPr lang="en-US"/>
        </a:p>
      </dgm:t>
    </dgm:pt>
    <dgm:pt modelId="{E098589A-1617-46B8-9088-73392CD6E430}">
      <dgm:prSet/>
      <dgm:spPr/>
      <dgm:t>
        <a:bodyPr/>
        <a:lstStyle/>
        <a:p>
          <a:r>
            <a:rPr lang="nl-BE" dirty="0" err="1"/>
            <a:t>decrease</a:t>
          </a:r>
          <a:r>
            <a:rPr lang="nl-BE" dirty="0"/>
            <a:t> of 26% </a:t>
          </a:r>
          <a:r>
            <a:rPr lang="nl-BE" dirty="0" err="1"/>
            <a:t>vs</a:t>
          </a:r>
          <a:r>
            <a:rPr lang="nl-BE" dirty="0"/>
            <a:t> 2019</a:t>
          </a:r>
          <a:endParaRPr lang="en-US" dirty="0"/>
        </a:p>
      </dgm:t>
    </dgm:pt>
    <dgm:pt modelId="{9AC98BFD-F09C-4BE1-8FB1-6F2D154AF819}" type="parTrans" cxnId="{7C55A6CF-00C7-421E-BBE5-D8F95EF67B00}">
      <dgm:prSet/>
      <dgm:spPr/>
      <dgm:t>
        <a:bodyPr/>
        <a:lstStyle/>
        <a:p>
          <a:endParaRPr lang="en-US"/>
        </a:p>
      </dgm:t>
    </dgm:pt>
    <dgm:pt modelId="{537CC504-596D-48D7-A136-876948E0EC82}" type="sibTrans" cxnId="{7C55A6CF-00C7-421E-BBE5-D8F95EF67B00}">
      <dgm:prSet/>
      <dgm:spPr/>
      <dgm:t>
        <a:bodyPr/>
        <a:lstStyle/>
        <a:p>
          <a:endParaRPr lang="en-US"/>
        </a:p>
      </dgm:t>
    </dgm:pt>
    <dgm:pt modelId="{A33E3D05-B10C-4670-9354-33BD46ACAD45}">
      <dgm:prSet/>
      <dgm:spPr/>
      <dgm:t>
        <a:bodyPr/>
        <a:lstStyle/>
        <a:p>
          <a:r>
            <a:rPr lang="nl-BE" dirty="0" err="1"/>
            <a:t>coastal</a:t>
          </a:r>
          <a:r>
            <a:rPr lang="nl-BE" dirty="0"/>
            <a:t> </a:t>
          </a:r>
          <a:r>
            <a:rPr lang="nl-BE" dirty="0" err="1"/>
            <a:t>tourism</a:t>
          </a:r>
          <a:r>
            <a:rPr lang="nl-BE" dirty="0"/>
            <a:t> </a:t>
          </a:r>
          <a:r>
            <a:rPr lang="nl-BE" dirty="0" err="1"/>
            <a:t>impacted</a:t>
          </a:r>
          <a:r>
            <a:rPr lang="nl-BE" dirty="0"/>
            <a:t> </a:t>
          </a:r>
          <a:r>
            <a:rPr lang="nl-BE" dirty="0" err="1"/>
            <a:t>by</a:t>
          </a:r>
          <a:r>
            <a:rPr lang="nl-BE" dirty="0"/>
            <a:t> COVID </a:t>
          </a:r>
          <a:r>
            <a:rPr lang="nl-BE" dirty="0" err="1"/>
            <a:t>pandemic</a:t>
          </a:r>
          <a:endParaRPr lang="en-US" dirty="0"/>
        </a:p>
      </dgm:t>
    </dgm:pt>
    <dgm:pt modelId="{BF702EF0-3C13-4908-9CF9-810FF736FCFC}" type="parTrans" cxnId="{54E2D143-92FA-4189-B99F-EE5A7CC0B435}">
      <dgm:prSet/>
      <dgm:spPr/>
      <dgm:t>
        <a:bodyPr/>
        <a:lstStyle/>
        <a:p>
          <a:endParaRPr lang="en-US"/>
        </a:p>
      </dgm:t>
    </dgm:pt>
    <dgm:pt modelId="{C422BFBF-B0C3-4409-A3B3-59AAC70BC2F8}" type="sibTrans" cxnId="{54E2D143-92FA-4189-B99F-EE5A7CC0B435}">
      <dgm:prSet/>
      <dgm:spPr/>
      <dgm:t>
        <a:bodyPr/>
        <a:lstStyle/>
        <a:p>
          <a:endParaRPr lang="en-US"/>
        </a:p>
      </dgm:t>
    </dgm:pt>
    <dgm:pt modelId="{9C995682-837F-4B72-A32D-F56AEA5BDA2C}">
      <dgm:prSet/>
      <dgm:spPr/>
      <dgm:t>
        <a:bodyPr/>
        <a:lstStyle/>
        <a:p>
          <a:r>
            <a:rPr lang="nl-BE" dirty="0"/>
            <a:t>jobs in offshore wind energy </a:t>
          </a:r>
          <a:r>
            <a:rPr lang="nl-BE" dirty="0" err="1"/>
            <a:t>increased</a:t>
          </a:r>
          <a:r>
            <a:rPr lang="nl-BE" dirty="0"/>
            <a:t> X 30 in 11 </a:t>
          </a:r>
          <a:r>
            <a:rPr lang="nl-BE" dirty="0" err="1"/>
            <a:t>years</a:t>
          </a:r>
          <a:endParaRPr lang="en-US" dirty="0"/>
        </a:p>
      </dgm:t>
    </dgm:pt>
    <dgm:pt modelId="{ACF98157-470B-479E-A8E4-4346E4F2002A}" type="parTrans" cxnId="{AE05203A-A04B-40ED-A2A9-0096775AA001}">
      <dgm:prSet/>
      <dgm:spPr/>
      <dgm:t>
        <a:bodyPr/>
        <a:lstStyle/>
        <a:p>
          <a:endParaRPr lang="en-US"/>
        </a:p>
      </dgm:t>
    </dgm:pt>
    <dgm:pt modelId="{342683A6-0BBD-4F10-B784-EC3992C52B94}" type="sibTrans" cxnId="{AE05203A-A04B-40ED-A2A9-0096775AA001}">
      <dgm:prSet/>
      <dgm:spPr/>
      <dgm:t>
        <a:bodyPr/>
        <a:lstStyle/>
        <a:p>
          <a:endParaRPr lang="en-US"/>
        </a:p>
      </dgm:t>
    </dgm:pt>
    <dgm:pt modelId="{F410073A-F6C6-4E3D-902A-92D6EFA296FC}">
      <dgm:prSet/>
      <dgm:spPr/>
      <dgm:t>
        <a:bodyPr/>
        <a:lstStyle/>
        <a:p>
          <a:r>
            <a:rPr lang="nl-BE" dirty="0" err="1"/>
            <a:t>Substantial</a:t>
          </a:r>
          <a:r>
            <a:rPr lang="nl-BE" dirty="0"/>
            <a:t> financial support</a:t>
          </a:r>
          <a:endParaRPr lang="en-US" dirty="0"/>
        </a:p>
      </dgm:t>
    </dgm:pt>
    <dgm:pt modelId="{2047A96A-D80F-4705-A84E-6330CF8DCD3B}" type="parTrans" cxnId="{7D946C71-D298-46C9-AAB0-347AB5057742}">
      <dgm:prSet/>
      <dgm:spPr/>
      <dgm:t>
        <a:bodyPr/>
        <a:lstStyle/>
        <a:p>
          <a:endParaRPr lang="en-US"/>
        </a:p>
      </dgm:t>
    </dgm:pt>
    <dgm:pt modelId="{6CB2B310-7270-4F69-ADCA-55B94F4A5113}" type="sibTrans" cxnId="{7D946C71-D298-46C9-AAB0-347AB5057742}">
      <dgm:prSet/>
      <dgm:spPr/>
      <dgm:t>
        <a:bodyPr/>
        <a:lstStyle/>
        <a:p>
          <a:endParaRPr lang="en-US"/>
        </a:p>
      </dgm:t>
    </dgm:pt>
    <dgm:pt modelId="{72FEDE30-6C35-4873-83F0-219370810490}">
      <dgm:prSet/>
      <dgm:spPr/>
      <dgm:t>
        <a:bodyPr/>
        <a:lstStyle/>
        <a:p>
          <a:r>
            <a:rPr lang="nl-BE" dirty="0" err="1"/>
            <a:t>BlueInvest</a:t>
          </a:r>
          <a:r>
            <a:rPr lang="nl-BE" dirty="0"/>
            <a:t> Fund (2020): </a:t>
          </a:r>
          <a:r>
            <a:rPr lang="nl-BE" dirty="0" err="1"/>
            <a:t>equity</a:t>
          </a:r>
          <a:r>
            <a:rPr lang="nl-BE" dirty="0"/>
            <a:t> </a:t>
          </a:r>
          <a:r>
            <a:rPr lang="nl-BE" dirty="0" err="1"/>
            <a:t>funding</a:t>
          </a:r>
          <a:r>
            <a:rPr lang="nl-BE" dirty="0"/>
            <a:t> </a:t>
          </a:r>
          <a:r>
            <a:rPr lang="nl-BE" dirty="0" err="1"/>
            <a:t>programme</a:t>
          </a:r>
          <a:r>
            <a:rPr lang="nl-BE" dirty="0"/>
            <a:t> of €300 </a:t>
          </a:r>
          <a:r>
            <a:rPr lang="nl-BE" dirty="0" err="1"/>
            <a:t>million</a:t>
          </a:r>
          <a:r>
            <a:rPr lang="nl-BE" dirty="0"/>
            <a:t> </a:t>
          </a:r>
          <a:endParaRPr lang="en-US" dirty="0"/>
        </a:p>
      </dgm:t>
    </dgm:pt>
    <dgm:pt modelId="{DA6D5BED-9F0C-4CE9-9126-B0843B6F1DF8}" type="parTrans" cxnId="{002600C6-C5EA-4A95-B030-E9F8FF3F088F}">
      <dgm:prSet/>
      <dgm:spPr/>
      <dgm:t>
        <a:bodyPr/>
        <a:lstStyle/>
        <a:p>
          <a:endParaRPr lang="en-US"/>
        </a:p>
      </dgm:t>
    </dgm:pt>
    <dgm:pt modelId="{B2BFB1C3-2131-4CF0-8026-C52C68EBBAC3}" type="sibTrans" cxnId="{002600C6-C5EA-4A95-B030-E9F8FF3F088F}">
      <dgm:prSet/>
      <dgm:spPr/>
      <dgm:t>
        <a:bodyPr/>
        <a:lstStyle/>
        <a:p>
          <a:endParaRPr lang="en-US"/>
        </a:p>
      </dgm:t>
    </dgm:pt>
    <dgm:pt modelId="{A33EEB07-1567-4C54-9850-C01797B94468}">
      <dgm:prSet/>
      <dgm:spPr/>
      <dgm:t>
        <a:bodyPr/>
        <a:lstStyle/>
        <a:p>
          <a:r>
            <a:rPr lang="en-US" dirty="0" err="1"/>
            <a:t>InvestEU</a:t>
          </a:r>
          <a:r>
            <a:rPr lang="en-US" dirty="0"/>
            <a:t> Blue Economy Fund (2022) will result in €1.5 billion of </a:t>
          </a:r>
          <a:r>
            <a:rPr lang="en-US" dirty="0" err="1"/>
            <a:t>riskfinancing</a:t>
          </a:r>
          <a:r>
            <a:rPr lang="en-US" dirty="0"/>
            <a:t> </a:t>
          </a:r>
        </a:p>
      </dgm:t>
    </dgm:pt>
    <dgm:pt modelId="{31E828DB-A346-4E12-8C8E-BCF783FE1142}" type="parTrans" cxnId="{691FDCAF-694B-4D1C-8C55-45CDBCFF2B3E}">
      <dgm:prSet/>
      <dgm:spPr/>
      <dgm:t>
        <a:bodyPr/>
        <a:lstStyle/>
        <a:p>
          <a:endParaRPr lang="en-US"/>
        </a:p>
      </dgm:t>
    </dgm:pt>
    <dgm:pt modelId="{866A07DA-9279-4CE0-9220-14B65EA1B9E4}" type="sibTrans" cxnId="{691FDCAF-694B-4D1C-8C55-45CDBCFF2B3E}">
      <dgm:prSet/>
      <dgm:spPr/>
      <dgm:t>
        <a:bodyPr/>
        <a:lstStyle/>
        <a:p>
          <a:endParaRPr lang="en-US"/>
        </a:p>
      </dgm:t>
    </dgm:pt>
    <dgm:pt modelId="{367325B7-1203-9247-94AD-490F078761DC}" type="pres">
      <dgm:prSet presAssocID="{B2FCC89E-E190-41D5-B0E0-A4B7FB5004DB}" presName="linear" presStyleCnt="0">
        <dgm:presLayoutVars>
          <dgm:dir/>
          <dgm:animLvl val="lvl"/>
          <dgm:resizeHandles val="exact"/>
        </dgm:presLayoutVars>
      </dgm:prSet>
      <dgm:spPr/>
    </dgm:pt>
    <dgm:pt modelId="{77DC1A97-DE2F-CE49-9DCD-AA41D45BED32}" type="pres">
      <dgm:prSet presAssocID="{2B5756CB-A69E-4F8A-AEA5-7A5D0C0026F1}" presName="parentLin" presStyleCnt="0"/>
      <dgm:spPr/>
    </dgm:pt>
    <dgm:pt modelId="{F06AFC0B-CBAF-EB42-82A5-4054870B25B4}" type="pres">
      <dgm:prSet presAssocID="{2B5756CB-A69E-4F8A-AEA5-7A5D0C0026F1}" presName="parentLeftMargin" presStyleLbl="node1" presStyleIdx="0" presStyleCnt="3"/>
      <dgm:spPr/>
    </dgm:pt>
    <dgm:pt modelId="{26FADDEB-A118-5B4A-BD3E-4F612E21B099}" type="pres">
      <dgm:prSet presAssocID="{2B5756CB-A69E-4F8A-AEA5-7A5D0C0026F1}" presName="parentText" presStyleLbl="node1" presStyleIdx="0" presStyleCnt="3">
        <dgm:presLayoutVars>
          <dgm:chMax val="0"/>
          <dgm:bulletEnabled val="1"/>
        </dgm:presLayoutVars>
      </dgm:prSet>
      <dgm:spPr/>
    </dgm:pt>
    <dgm:pt modelId="{8709100F-4E73-0C4E-8F1C-AACFEC307A17}" type="pres">
      <dgm:prSet presAssocID="{2B5756CB-A69E-4F8A-AEA5-7A5D0C0026F1}" presName="negativeSpace" presStyleCnt="0"/>
      <dgm:spPr/>
    </dgm:pt>
    <dgm:pt modelId="{B2026FE5-150B-EA42-8BB2-DFF2E1EB9731}" type="pres">
      <dgm:prSet presAssocID="{2B5756CB-A69E-4F8A-AEA5-7A5D0C0026F1}" presName="childText" presStyleLbl="conFgAcc1" presStyleIdx="0" presStyleCnt="3">
        <dgm:presLayoutVars>
          <dgm:bulletEnabled val="1"/>
        </dgm:presLayoutVars>
      </dgm:prSet>
      <dgm:spPr/>
    </dgm:pt>
    <dgm:pt modelId="{A9429E31-2EEA-7E4B-9130-3650ED9DC021}" type="pres">
      <dgm:prSet presAssocID="{7CF839A6-29EA-4449-AE6F-6A59A2F470F8}" presName="spaceBetweenRectangles" presStyleCnt="0"/>
      <dgm:spPr/>
    </dgm:pt>
    <dgm:pt modelId="{8A4C49A8-2E3C-8A46-8CB4-A3F465163C71}" type="pres">
      <dgm:prSet presAssocID="{E659EEA3-E425-438E-8555-C360BB9A0627}" presName="parentLin" presStyleCnt="0"/>
      <dgm:spPr/>
    </dgm:pt>
    <dgm:pt modelId="{DD3EF366-CFF6-8A4C-B512-80B1075918DA}" type="pres">
      <dgm:prSet presAssocID="{E659EEA3-E425-438E-8555-C360BB9A0627}" presName="parentLeftMargin" presStyleLbl="node1" presStyleIdx="0" presStyleCnt="3"/>
      <dgm:spPr/>
    </dgm:pt>
    <dgm:pt modelId="{360E790C-B25D-BD4F-9C98-D5F18B86DA13}" type="pres">
      <dgm:prSet presAssocID="{E659EEA3-E425-438E-8555-C360BB9A0627}" presName="parentText" presStyleLbl="node1" presStyleIdx="1" presStyleCnt="3">
        <dgm:presLayoutVars>
          <dgm:chMax val="0"/>
          <dgm:bulletEnabled val="1"/>
        </dgm:presLayoutVars>
      </dgm:prSet>
      <dgm:spPr/>
    </dgm:pt>
    <dgm:pt modelId="{C3DCAF7E-F46C-AF4A-83C4-EE8B2D8F22ED}" type="pres">
      <dgm:prSet presAssocID="{E659EEA3-E425-438E-8555-C360BB9A0627}" presName="negativeSpace" presStyleCnt="0"/>
      <dgm:spPr/>
    </dgm:pt>
    <dgm:pt modelId="{75065773-0D3A-4C4E-B683-093913E41BF4}" type="pres">
      <dgm:prSet presAssocID="{E659EEA3-E425-438E-8555-C360BB9A0627}" presName="childText" presStyleLbl="conFgAcc1" presStyleIdx="1" presStyleCnt="3">
        <dgm:presLayoutVars>
          <dgm:bulletEnabled val="1"/>
        </dgm:presLayoutVars>
      </dgm:prSet>
      <dgm:spPr/>
    </dgm:pt>
    <dgm:pt modelId="{670A9F51-C143-F64C-9CE9-5EE599A8D7FD}" type="pres">
      <dgm:prSet presAssocID="{DC7F1D50-EF9E-4DD0-99A1-990AEC9B0BD0}" presName="spaceBetweenRectangles" presStyleCnt="0"/>
      <dgm:spPr/>
    </dgm:pt>
    <dgm:pt modelId="{C8471AC3-2B8C-8A41-8AD2-A18D457DE8DC}" type="pres">
      <dgm:prSet presAssocID="{F410073A-F6C6-4E3D-902A-92D6EFA296FC}" presName="parentLin" presStyleCnt="0"/>
      <dgm:spPr/>
    </dgm:pt>
    <dgm:pt modelId="{661AB7B5-6CEF-5540-9E71-8C42CFAE0744}" type="pres">
      <dgm:prSet presAssocID="{F410073A-F6C6-4E3D-902A-92D6EFA296FC}" presName="parentLeftMargin" presStyleLbl="node1" presStyleIdx="1" presStyleCnt="3"/>
      <dgm:spPr/>
    </dgm:pt>
    <dgm:pt modelId="{BF30CD2B-E4FF-5947-84B5-E520C02766D3}" type="pres">
      <dgm:prSet presAssocID="{F410073A-F6C6-4E3D-902A-92D6EFA296FC}" presName="parentText" presStyleLbl="node1" presStyleIdx="2" presStyleCnt="3">
        <dgm:presLayoutVars>
          <dgm:chMax val="0"/>
          <dgm:bulletEnabled val="1"/>
        </dgm:presLayoutVars>
      </dgm:prSet>
      <dgm:spPr/>
    </dgm:pt>
    <dgm:pt modelId="{703870C7-D137-FD43-9054-8FC6B74D445A}" type="pres">
      <dgm:prSet presAssocID="{F410073A-F6C6-4E3D-902A-92D6EFA296FC}" presName="negativeSpace" presStyleCnt="0"/>
      <dgm:spPr/>
    </dgm:pt>
    <dgm:pt modelId="{378D16DD-5243-024F-875A-4B3217DACA57}" type="pres">
      <dgm:prSet presAssocID="{F410073A-F6C6-4E3D-902A-92D6EFA296FC}" presName="childText" presStyleLbl="conFgAcc1" presStyleIdx="2" presStyleCnt="3">
        <dgm:presLayoutVars>
          <dgm:bulletEnabled val="1"/>
        </dgm:presLayoutVars>
      </dgm:prSet>
      <dgm:spPr/>
    </dgm:pt>
  </dgm:ptLst>
  <dgm:cxnLst>
    <dgm:cxn modelId="{C60B8104-3D33-4BC1-AEED-21267D855A04}" srcId="{B2FCC89E-E190-41D5-B0E0-A4B7FB5004DB}" destId="{2B5756CB-A69E-4F8A-AEA5-7A5D0C0026F1}" srcOrd="0" destOrd="0" parTransId="{5C215F85-BEF5-44A0-AF3A-CCB1DEAFD158}" sibTransId="{7CF839A6-29EA-4449-AE6F-6A59A2F470F8}"/>
    <dgm:cxn modelId="{53540414-B195-F040-BA6B-B108688F9B21}" type="presOf" srcId="{72FEDE30-6C35-4873-83F0-219370810490}" destId="{378D16DD-5243-024F-875A-4B3217DACA57}" srcOrd="0" destOrd="0" presId="urn:microsoft.com/office/officeart/2005/8/layout/list1"/>
    <dgm:cxn modelId="{5EB7D814-0CA5-144A-BDA0-64952D6B9470}" type="presOf" srcId="{E659EEA3-E425-438E-8555-C360BB9A0627}" destId="{DD3EF366-CFF6-8A4C-B512-80B1075918DA}" srcOrd="0" destOrd="0" presId="urn:microsoft.com/office/officeart/2005/8/layout/list1"/>
    <dgm:cxn modelId="{AE05203A-A04B-40ED-A2A9-0096775AA001}" srcId="{E659EEA3-E425-438E-8555-C360BB9A0627}" destId="{9C995682-837F-4B72-A32D-F56AEA5BDA2C}" srcOrd="2" destOrd="0" parTransId="{ACF98157-470B-479E-A8E4-4346E4F2002A}" sibTransId="{342683A6-0BBD-4F10-B784-EC3992C52B94}"/>
    <dgm:cxn modelId="{E7D7173C-E3BC-684D-99C5-D095E3E53EC3}" type="presOf" srcId="{F410073A-F6C6-4E3D-902A-92D6EFA296FC}" destId="{661AB7B5-6CEF-5540-9E71-8C42CFAE0744}" srcOrd="0" destOrd="0" presId="urn:microsoft.com/office/officeart/2005/8/layout/list1"/>
    <dgm:cxn modelId="{939CB941-FB44-8D44-A53A-A2FAEBD5399C}" type="presOf" srcId="{E659EEA3-E425-438E-8555-C360BB9A0627}" destId="{360E790C-B25D-BD4F-9C98-D5F18B86DA13}" srcOrd="1" destOrd="0" presId="urn:microsoft.com/office/officeart/2005/8/layout/list1"/>
    <dgm:cxn modelId="{DFF11B63-2996-B641-876B-F1161AE6366D}" type="presOf" srcId="{A33E3D05-B10C-4670-9354-33BD46ACAD45}" destId="{75065773-0D3A-4C4E-B683-093913E41BF4}" srcOrd="0" destOrd="1" presId="urn:microsoft.com/office/officeart/2005/8/layout/list1"/>
    <dgm:cxn modelId="{54E2D143-92FA-4189-B99F-EE5A7CC0B435}" srcId="{E659EEA3-E425-438E-8555-C360BB9A0627}" destId="{A33E3D05-B10C-4670-9354-33BD46ACAD45}" srcOrd="1" destOrd="0" parTransId="{BF702EF0-3C13-4908-9CF9-810FF736FCFC}" sibTransId="{C422BFBF-B0C3-4409-A3B3-59AAC70BC2F8}"/>
    <dgm:cxn modelId="{4C1B3746-D547-B34C-A4D9-CA5B3FB56273}" type="presOf" srcId="{2B5756CB-A69E-4F8A-AEA5-7A5D0C0026F1}" destId="{26FADDEB-A118-5B4A-BD3E-4F612E21B099}" srcOrd="1" destOrd="0" presId="urn:microsoft.com/office/officeart/2005/8/layout/list1"/>
    <dgm:cxn modelId="{7DA0316D-300F-B343-ACDA-ADE6989F669E}" type="presOf" srcId="{E098589A-1617-46B8-9088-73392CD6E430}" destId="{75065773-0D3A-4C4E-B683-093913E41BF4}" srcOrd="0" destOrd="0" presId="urn:microsoft.com/office/officeart/2005/8/layout/list1"/>
    <dgm:cxn modelId="{1D5B586F-BA40-E447-B422-DA5CA8A1A122}" type="presOf" srcId="{F410073A-F6C6-4E3D-902A-92D6EFA296FC}" destId="{BF30CD2B-E4FF-5947-84B5-E520C02766D3}" srcOrd="1" destOrd="0" presId="urn:microsoft.com/office/officeart/2005/8/layout/list1"/>
    <dgm:cxn modelId="{7D946C71-D298-46C9-AAB0-347AB5057742}" srcId="{B2FCC89E-E190-41D5-B0E0-A4B7FB5004DB}" destId="{F410073A-F6C6-4E3D-902A-92D6EFA296FC}" srcOrd="2" destOrd="0" parTransId="{2047A96A-D80F-4705-A84E-6330CF8DCD3B}" sibTransId="{6CB2B310-7270-4F69-ADCA-55B94F4A5113}"/>
    <dgm:cxn modelId="{2A587054-D0AE-AE43-9111-07E66B3C08C0}" type="presOf" srcId="{B2FCC89E-E190-41D5-B0E0-A4B7FB5004DB}" destId="{367325B7-1203-9247-94AD-490F078761DC}" srcOrd="0" destOrd="0" presId="urn:microsoft.com/office/officeart/2005/8/layout/list1"/>
    <dgm:cxn modelId="{931B3277-B680-7E4B-A088-CBEF6EDEF33E}" type="presOf" srcId="{9C995682-837F-4B72-A32D-F56AEA5BDA2C}" destId="{75065773-0D3A-4C4E-B683-093913E41BF4}" srcOrd="0" destOrd="2" presId="urn:microsoft.com/office/officeart/2005/8/layout/list1"/>
    <dgm:cxn modelId="{C05BA558-1F89-3B48-84B7-43C26A80CD47}" type="presOf" srcId="{A33EEB07-1567-4C54-9850-C01797B94468}" destId="{378D16DD-5243-024F-875A-4B3217DACA57}" srcOrd="0" destOrd="1" presId="urn:microsoft.com/office/officeart/2005/8/layout/list1"/>
    <dgm:cxn modelId="{3C381089-6ADD-43CC-9149-ED6B1519D1A5}" srcId="{B2FCC89E-E190-41D5-B0E0-A4B7FB5004DB}" destId="{E659EEA3-E425-438E-8555-C360BB9A0627}" srcOrd="1" destOrd="0" parTransId="{C183EE3A-9DFC-46E1-B0EA-6E224C72B989}" sibTransId="{DC7F1D50-EF9E-4DD0-99A1-990AEC9B0BD0}"/>
    <dgm:cxn modelId="{691FDCAF-694B-4D1C-8C55-45CDBCFF2B3E}" srcId="{F410073A-F6C6-4E3D-902A-92D6EFA296FC}" destId="{A33EEB07-1567-4C54-9850-C01797B94468}" srcOrd="1" destOrd="0" parTransId="{31E828DB-A346-4E12-8C8E-BCF783FE1142}" sibTransId="{866A07DA-9279-4CE0-9220-14B65EA1B9E4}"/>
    <dgm:cxn modelId="{C9579CB0-3048-944E-B79C-C473298B5830}" type="presOf" srcId="{2B5756CB-A69E-4F8A-AEA5-7A5D0C0026F1}" destId="{F06AFC0B-CBAF-EB42-82A5-4054870B25B4}" srcOrd="0" destOrd="0" presId="urn:microsoft.com/office/officeart/2005/8/layout/list1"/>
    <dgm:cxn modelId="{002600C6-C5EA-4A95-B030-E9F8FF3F088F}" srcId="{F410073A-F6C6-4E3D-902A-92D6EFA296FC}" destId="{72FEDE30-6C35-4873-83F0-219370810490}" srcOrd="0" destOrd="0" parTransId="{DA6D5BED-9F0C-4CE9-9126-B0843B6F1DF8}" sibTransId="{B2BFB1C3-2131-4CF0-8026-C52C68EBBAC3}"/>
    <dgm:cxn modelId="{7C55A6CF-00C7-421E-BBE5-D8F95EF67B00}" srcId="{E659EEA3-E425-438E-8555-C360BB9A0627}" destId="{E098589A-1617-46B8-9088-73392CD6E430}" srcOrd="0" destOrd="0" parTransId="{9AC98BFD-F09C-4BE1-8FB1-6F2D154AF819}" sibTransId="{537CC504-596D-48D7-A136-876948E0EC82}"/>
    <dgm:cxn modelId="{FFD93D15-7735-5E48-855F-7044422BE340}" type="presParOf" srcId="{367325B7-1203-9247-94AD-490F078761DC}" destId="{77DC1A97-DE2F-CE49-9DCD-AA41D45BED32}" srcOrd="0" destOrd="0" presId="urn:microsoft.com/office/officeart/2005/8/layout/list1"/>
    <dgm:cxn modelId="{8DF30546-CEB4-8C48-A8B0-E8EF4E88AAE7}" type="presParOf" srcId="{77DC1A97-DE2F-CE49-9DCD-AA41D45BED32}" destId="{F06AFC0B-CBAF-EB42-82A5-4054870B25B4}" srcOrd="0" destOrd="0" presId="urn:microsoft.com/office/officeart/2005/8/layout/list1"/>
    <dgm:cxn modelId="{212027D0-3A24-7148-8ED1-823B04EA7339}" type="presParOf" srcId="{77DC1A97-DE2F-CE49-9DCD-AA41D45BED32}" destId="{26FADDEB-A118-5B4A-BD3E-4F612E21B099}" srcOrd="1" destOrd="0" presId="urn:microsoft.com/office/officeart/2005/8/layout/list1"/>
    <dgm:cxn modelId="{C5C4FFE6-D2F4-E446-89C8-E744EB4EF858}" type="presParOf" srcId="{367325B7-1203-9247-94AD-490F078761DC}" destId="{8709100F-4E73-0C4E-8F1C-AACFEC307A17}" srcOrd="1" destOrd="0" presId="urn:microsoft.com/office/officeart/2005/8/layout/list1"/>
    <dgm:cxn modelId="{90C96785-FBA8-D140-B90C-1E6DCCFE4342}" type="presParOf" srcId="{367325B7-1203-9247-94AD-490F078761DC}" destId="{B2026FE5-150B-EA42-8BB2-DFF2E1EB9731}" srcOrd="2" destOrd="0" presId="urn:microsoft.com/office/officeart/2005/8/layout/list1"/>
    <dgm:cxn modelId="{81D65E03-6F95-3346-B44B-D2699367AE42}" type="presParOf" srcId="{367325B7-1203-9247-94AD-490F078761DC}" destId="{A9429E31-2EEA-7E4B-9130-3650ED9DC021}" srcOrd="3" destOrd="0" presId="urn:microsoft.com/office/officeart/2005/8/layout/list1"/>
    <dgm:cxn modelId="{69E50C49-EAC0-1548-A7AB-AFBFAF31BFCB}" type="presParOf" srcId="{367325B7-1203-9247-94AD-490F078761DC}" destId="{8A4C49A8-2E3C-8A46-8CB4-A3F465163C71}" srcOrd="4" destOrd="0" presId="urn:microsoft.com/office/officeart/2005/8/layout/list1"/>
    <dgm:cxn modelId="{D1FEC704-BEC7-1249-9DCE-73ECBD6C27BC}" type="presParOf" srcId="{8A4C49A8-2E3C-8A46-8CB4-A3F465163C71}" destId="{DD3EF366-CFF6-8A4C-B512-80B1075918DA}" srcOrd="0" destOrd="0" presId="urn:microsoft.com/office/officeart/2005/8/layout/list1"/>
    <dgm:cxn modelId="{269CD33A-785C-A248-B362-704B0017D73D}" type="presParOf" srcId="{8A4C49A8-2E3C-8A46-8CB4-A3F465163C71}" destId="{360E790C-B25D-BD4F-9C98-D5F18B86DA13}" srcOrd="1" destOrd="0" presId="urn:microsoft.com/office/officeart/2005/8/layout/list1"/>
    <dgm:cxn modelId="{758504BF-D930-6D41-B96E-3EA5798B7D65}" type="presParOf" srcId="{367325B7-1203-9247-94AD-490F078761DC}" destId="{C3DCAF7E-F46C-AF4A-83C4-EE8B2D8F22ED}" srcOrd="5" destOrd="0" presId="urn:microsoft.com/office/officeart/2005/8/layout/list1"/>
    <dgm:cxn modelId="{A839AA56-AB8F-A348-ACE9-0F54601525A7}" type="presParOf" srcId="{367325B7-1203-9247-94AD-490F078761DC}" destId="{75065773-0D3A-4C4E-B683-093913E41BF4}" srcOrd="6" destOrd="0" presId="urn:microsoft.com/office/officeart/2005/8/layout/list1"/>
    <dgm:cxn modelId="{24818C68-2DC9-4B4E-824C-84CDF26060D5}" type="presParOf" srcId="{367325B7-1203-9247-94AD-490F078761DC}" destId="{670A9F51-C143-F64C-9CE9-5EE599A8D7FD}" srcOrd="7" destOrd="0" presId="urn:microsoft.com/office/officeart/2005/8/layout/list1"/>
    <dgm:cxn modelId="{6B74C8C9-4ACC-6643-82D4-7739B9DB0BBC}" type="presParOf" srcId="{367325B7-1203-9247-94AD-490F078761DC}" destId="{C8471AC3-2B8C-8A41-8AD2-A18D457DE8DC}" srcOrd="8" destOrd="0" presId="urn:microsoft.com/office/officeart/2005/8/layout/list1"/>
    <dgm:cxn modelId="{68791FF6-1CA7-7E4B-AC64-9D2FECB0609A}" type="presParOf" srcId="{C8471AC3-2B8C-8A41-8AD2-A18D457DE8DC}" destId="{661AB7B5-6CEF-5540-9E71-8C42CFAE0744}" srcOrd="0" destOrd="0" presId="urn:microsoft.com/office/officeart/2005/8/layout/list1"/>
    <dgm:cxn modelId="{240B2A4A-D795-594C-88FC-D64A84459BA8}" type="presParOf" srcId="{C8471AC3-2B8C-8A41-8AD2-A18D457DE8DC}" destId="{BF30CD2B-E4FF-5947-84B5-E520C02766D3}" srcOrd="1" destOrd="0" presId="urn:microsoft.com/office/officeart/2005/8/layout/list1"/>
    <dgm:cxn modelId="{9ADF495E-65D0-5A46-B8AA-B39C873EDB46}" type="presParOf" srcId="{367325B7-1203-9247-94AD-490F078761DC}" destId="{703870C7-D137-FD43-9054-8FC6B74D445A}" srcOrd="9" destOrd="0" presId="urn:microsoft.com/office/officeart/2005/8/layout/list1"/>
    <dgm:cxn modelId="{0968E94E-586D-3D4A-9390-3140AAEE34E2}" type="presParOf" srcId="{367325B7-1203-9247-94AD-490F078761DC}" destId="{378D16DD-5243-024F-875A-4B3217DACA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26FE5-150B-EA42-8BB2-DFF2E1EB9731}">
      <dsp:nvSpPr>
        <dsp:cNvPr id="0" name=""/>
        <dsp:cNvSpPr/>
      </dsp:nvSpPr>
      <dsp:spPr>
        <a:xfrm>
          <a:off x="0" y="480743"/>
          <a:ext cx="6263640"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FADDEB-A118-5B4A-BD3E-4F612E21B099}">
      <dsp:nvSpPr>
        <dsp:cNvPr id="0" name=""/>
        <dsp:cNvSpPr/>
      </dsp:nvSpPr>
      <dsp:spPr>
        <a:xfrm>
          <a:off x="313182" y="185543"/>
          <a:ext cx="4384548"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89000">
            <a:lnSpc>
              <a:spcPct val="90000"/>
            </a:lnSpc>
            <a:spcBef>
              <a:spcPct val="0"/>
            </a:spcBef>
            <a:spcAft>
              <a:spcPct val="35000"/>
            </a:spcAft>
            <a:buNone/>
          </a:pPr>
          <a:r>
            <a:rPr lang="nl-BE" sz="2000" kern="1200" dirty="0"/>
            <a:t>Turnover of €523 </a:t>
          </a:r>
          <a:r>
            <a:rPr lang="nl-BE" sz="2000" kern="1200" dirty="0" err="1"/>
            <a:t>billion</a:t>
          </a:r>
          <a:r>
            <a:rPr lang="nl-BE" sz="2000" kern="1200" dirty="0"/>
            <a:t> in 2020</a:t>
          </a:r>
          <a:endParaRPr lang="en-US" sz="2000" kern="1200" dirty="0"/>
        </a:p>
      </dsp:txBody>
      <dsp:txXfrm>
        <a:off x="342003" y="214364"/>
        <a:ext cx="4326906" cy="532758"/>
      </dsp:txXfrm>
    </dsp:sp>
    <dsp:sp modelId="{75065773-0D3A-4C4E-B683-093913E41BF4}">
      <dsp:nvSpPr>
        <dsp:cNvPr id="0" name=""/>
        <dsp:cNvSpPr/>
      </dsp:nvSpPr>
      <dsp:spPr>
        <a:xfrm>
          <a:off x="0" y="1387943"/>
          <a:ext cx="6263640" cy="17955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16560" rIns="486128" bIns="142240" numCol="1" spcCol="1270" anchor="t" anchorCtr="0">
          <a:noAutofit/>
        </a:bodyPr>
        <a:lstStyle/>
        <a:p>
          <a:pPr marL="228600" lvl="1" indent="-228600" algn="l" defTabSz="889000">
            <a:lnSpc>
              <a:spcPct val="90000"/>
            </a:lnSpc>
            <a:spcBef>
              <a:spcPct val="0"/>
            </a:spcBef>
            <a:spcAft>
              <a:spcPct val="15000"/>
            </a:spcAft>
            <a:buChar char="•"/>
          </a:pPr>
          <a:r>
            <a:rPr lang="nl-BE" sz="2000" kern="1200" dirty="0" err="1"/>
            <a:t>decrease</a:t>
          </a:r>
          <a:r>
            <a:rPr lang="nl-BE" sz="2000" kern="1200" dirty="0"/>
            <a:t> of 26% </a:t>
          </a:r>
          <a:r>
            <a:rPr lang="nl-BE" sz="2000" kern="1200" dirty="0" err="1"/>
            <a:t>vs</a:t>
          </a:r>
          <a:r>
            <a:rPr lang="nl-BE" sz="2000" kern="1200" dirty="0"/>
            <a:t> 2019</a:t>
          </a:r>
          <a:endParaRPr lang="en-US" sz="2000" kern="1200" dirty="0"/>
        </a:p>
        <a:p>
          <a:pPr marL="228600" lvl="1" indent="-228600" algn="l" defTabSz="889000">
            <a:lnSpc>
              <a:spcPct val="90000"/>
            </a:lnSpc>
            <a:spcBef>
              <a:spcPct val="0"/>
            </a:spcBef>
            <a:spcAft>
              <a:spcPct val="15000"/>
            </a:spcAft>
            <a:buChar char="•"/>
          </a:pPr>
          <a:r>
            <a:rPr lang="nl-BE" sz="2000" kern="1200" dirty="0" err="1"/>
            <a:t>coastal</a:t>
          </a:r>
          <a:r>
            <a:rPr lang="nl-BE" sz="2000" kern="1200" dirty="0"/>
            <a:t> </a:t>
          </a:r>
          <a:r>
            <a:rPr lang="nl-BE" sz="2000" kern="1200" dirty="0" err="1"/>
            <a:t>tourism</a:t>
          </a:r>
          <a:r>
            <a:rPr lang="nl-BE" sz="2000" kern="1200" dirty="0"/>
            <a:t> </a:t>
          </a:r>
          <a:r>
            <a:rPr lang="nl-BE" sz="2000" kern="1200" dirty="0" err="1"/>
            <a:t>impacted</a:t>
          </a:r>
          <a:r>
            <a:rPr lang="nl-BE" sz="2000" kern="1200" dirty="0"/>
            <a:t> </a:t>
          </a:r>
          <a:r>
            <a:rPr lang="nl-BE" sz="2000" kern="1200" dirty="0" err="1"/>
            <a:t>by</a:t>
          </a:r>
          <a:r>
            <a:rPr lang="nl-BE" sz="2000" kern="1200" dirty="0"/>
            <a:t> COVID </a:t>
          </a:r>
          <a:r>
            <a:rPr lang="nl-BE" sz="2000" kern="1200" dirty="0" err="1"/>
            <a:t>pandemic</a:t>
          </a:r>
          <a:endParaRPr lang="en-US" sz="2000" kern="1200" dirty="0"/>
        </a:p>
        <a:p>
          <a:pPr marL="228600" lvl="1" indent="-228600" algn="l" defTabSz="889000">
            <a:lnSpc>
              <a:spcPct val="90000"/>
            </a:lnSpc>
            <a:spcBef>
              <a:spcPct val="0"/>
            </a:spcBef>
            <a:spcAft>
              <a:spcPct val="15000"/>
            </a:spcAft>
            <a:buChar char="•"/>
          </a:pPr>
          <a:r>
            <a:rPr lang="nl-BE" sz="2000" kern="1200" dirty="0"/>
            <a:t>jobs in offshore wind energy </a:t>
          </a:r>
          <a:r>
            <a:rPr lang="nl-BE" sz="2000" kern="1200" dirty="0" err="1"/>
            <a:t>increased</a:t>
          </a:r>
          <a:r>
            <a:rPr lang="nl-BE" sz="2000" kern="1200" dirty="0"/>
            <a:t> X 30 in 11 </a:t>
          </a:r>
          <a:r>
            <a:rPr lang="nl-BE" sz="2000" kern="1200" dirty="0" err="1"/>
            <a:t>years</a:t>
          </a:r>
          <a:endParaRPr lang="en-US" sz="2000" kern="1200" dirty="0"/>
        </a:p>
      </dsp:txBody>
      <dsp:txXfrm>
        <a:off x="0" y="1387943"/>
        <a:ext cx="6263640" cy="1795500"/>
      </dsp:txXfrm>
    </dsp:sp>
    <dsp:sp modelId="{360E790C-B25D-BD4F-9C98-D5F18B86DA13}">
      <dsp:nvSpPr>
        <dsp:cNvPr id="0" name=""/>
        <dsp:cNvSpPr/>
      </dsp:nvSpPr>
      <dsp:spPr>
        <a:xfrm>
          <a:off x="313182" y="1092743"/>
          <a:ext cx="4384548" cy="5904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89000">
            <a:lnSpc>
              <a:spcPct val="90000"/>
            </a:lnSpc>
            <a:spcBef>
              <a:spcPct val="0"/>
            </a:spcBef>
            <a:spcAft>
              <a:spcPct val="35000"/>
            </a:spcAft>
            <a:buNone/>
          </a:pPr>
          <a:r>
            <a:rPr lang="nl-BE" sz="2000" kern="1200" dirty="0"/>
            <a:t>3,34 </a:t>
          </a:r>
          <a:r>
            <a:rPr lang="nl-BE" sz="2000" kern="1200" dirty="0" err="1"/>
            <a:t>million</a:t>
          </a:r>
          <a:r>
            <a:rPr lang="nl-BE" sz="2000" kern="1200" dirty="0"/>
            <a:t> </a:t>
          </a:r>
          <a:r>
            <a:rPr lang="nl-BE" sz="2000" kern="1200" dirty="0" err="1"/>
            <a:t>people</a:t>
          </a:r>
          <a:r>
            <a:rPr lang="nl-BE" sz="2000" kern="1200" dirty="0"/>
            <a:t> </a:t>
          </a:r>
          <a:r>
            <a:rPr lang="nl-BE" sz="2000" kern="1200" dirty="0" err="1"/>
            <a:t>employed</a:t>
          </a:r>
          <a:r>
            <a:rPr lang="nl-BE" sz="2000" kern="1200" dirty="0"/>
            <a:t> in 2020</a:t>
          </a:r>
          <a:endParaRPr lang="en-US" sz="2000" kern="1200" dirty="0"/>
        </a:p>
      </dsp:txBody>
      <dsp:txXfrm>
        <a:off x="342003" y="1121564"/>
        <a:ext cx="4326906" cy="532758"/>
      </dsp:txXfrm>
    </dsp:sp>
    <dsp:sp modelId="{378D16DD-5243-024F-875A-4B3217DACA57}">
      <dsp:nvSpPr>
        <dsp:cNvPr id="0" name=""/>
        <dsp:cNvSpPr/>
      </dsp:nvSpPr>
      <dsp:spPr>
        <a:xfrm>
          <a:off x="0" y="3586644"/>
          <a:ext cx="6263640" cy="17325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16560" rIns="486128" bIns="142240" numCol="1" spcCol="1270" anchor="t" anchorCtr="0">
          <a:noAutofit/>
        </a:bodyPr>
        <a:lstStyle/>
        <a:p>
          <a:pPr marL="228600" lvl="1" indent="-228600" algn="l" defTabSz="889000">
            <a:lnSpc>
              <a:spcPct val="90000"/>
            </a:lnSpc>
            <a:spcBef>
              <a:spcPct val="0"/>
            </a:spcBef>
            <a:spcAft>
              <a:spcPct val="15000"/>
            </a:spcAft>
            <a:buChar char="•"/>
          </a:pPr>
          <a:r>
            <a:rPr lang="nl-BE" sz="2000" kern="1200" dirty="0" err="1"/>
            <a:t>BlueInvest</a:t>
          </a:r>
          <a:r>
            <a:rPr lang="nl-BE" sz="2000" kern="1200" dirty="0"/>
            <a:t> Fund (2020): </a:t>
          </a:r>
          <a:r>
            <a:rPr lang="nl-BE" sz="2000" kern="1200" dirty="0" err="1"/>
            <a:t>equity</a:t>
          </a:r>
          <a:r>
            <a:rPr lang="nl-BE" sz="2000" kern="1200" dirty="0"/>
            <a:t> </a:t>
          </a:r>
          <a:r>
            <a:rPr lang="nl-BE" sz="2000" kern="1200" dirty="0" err="1"/>
            <a:t>funding</a:t>
          </a:r>
          <a:r>
            <a:rPr lang="nl-BE" sz="2000" kern="1200" dirty="0"/>
            <a:t> </a:t>
          </a:r>
          <a:r>
            <a:rPr lang="nl-BE" sz="2000" kern="1200" dirty="0" err="1"/>
            <a:t>programme</a:t>
          </a:r>
          <a:r>
            <a:rPr lang="nl-BE" sz="2000" kern="1200" dirty="0"/>
            <a:t> of €300 </a:t>
          </a:r>
          <a:r>
            <a:rPr lang="nl-BE" sz="2000" kern="1200" dirty="0" err="1"/>
            <a:t>million</a:t>
          </a:r>
          <a:r>
            <a:rPr lang="nl-BE" sz="2000" kern="1200" dirty="0"/>
            <a:t> </a:t>
          </a:r>
          <a:endParaRPr lang="en-US" sz="2000" kern="1200" dirty="0"/>
        </a:p>
        <a:p>
          <a:pPr marL="228600" lvl="1" indent="-228600" algn="l" defTabSz="889000">
            <a:lnSpc>
              <a:spcPct val="90000"/>
            </a:lnSpc>
            <a:spcBef>
              <a:spcPct val="0"/>
            </a:spcBef>
            <a:spcAft>
              <a:spcPct val="15000"/>
            </a:spcAft>
            <a:buChar char="•"/>
          </a:pPr>
          <a:r>
            <a:rPr lang="en-US" sz="2000" kern="1200" dirty="0" err="1"/>
            <a:t>InvestEU</a:t>
          </a:r>
          <a:r>
            <a:rPr lang="en-US" sz="2000" kern="1200" dirty="0"/>
            <a:t> Blue Economy Fund (2022) will result in €1.5 billion of </a:t>
          </a:r>
          <a:r>
            <a:rPr lang="en-US" sz="2000" kern="1200" dirty="0" err="1"/>
            <a:t>riskfinancing</a:t>
          </a:r>
          <a:r>
            <a:rPr lang="en-US" sz="2000" kern="1200" dirty="0"/>
            <a:t> </a:t>
          </a:r>
        </a:p>
      </dsp:txBody>
      <dsp:txXfrm>
        <a:off x="0" y="3586644"/>
        <a:ext cx="6263640" cy="1732500"/>
      </dsp:txXfrm>
    </dsp:sp>
    <dsp:sp modelId="{BF30CD2B-E4FF-5947-84B5-E520C02766D3}">
      <dsp:nvSpPr>
        <dsp:cNvPr id="0" name=""/>
        <dsp:cNvSpPr/>
      </dsp:nvSpPr>
      <dsp:spPr>
        <a:xfrm>
          <a:off x="313182" y="3291443"/>
          <a:ext cx="4384548" cy="590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89000">
            <a:lnSpc>
              <a:spcPct val="90000"/>
            </a:lnSpc>
            <a:spcBef>
              <a:spcPct val="0"/>
            </a:spcBef>
            <a:spcAft>
              <a:spcPct val="35000"/>
            </a:spcAft>
            <a:buNone/>
          </a:pPr>
          <a:r>
            <a:rPr lang="nl-BE" sz="2000" kern="1200" dirty="0" err="1"/>
            <a:t>Substantial</a:t>
          </a:r>
          <a:r>
            <a:rPr lang="nl-BE" sz="2000" kern="1200" dirty="0"/>
            <a:t> financial support</a:t>
          </a:r>
          <a:endParaRPr lang="en-US" sz="2000" kern="1200" dirty="0"/>
        </a:p>
      </dsp:txBody>
      <dsp:txXfrm>
        <a:off x="342003" y="3320264"/>
        <a:ext cx="4326906"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6E653-012C-41B9-B090-8639321657A0}" type="datetimeFigureOut">
              <a:rPr lang="nl-BE" smtClean="0"/>
              <a:t>1/12/2023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8583C-9332-40F1-B08B-A05626F51776}" type="slidenum">
              <a:rPr lang="nl-BE" smtClean="0"/>
              <a:t>‹nr.›</a:t>
            </a:fld>
            <a:endParaRPr lang="nl-BE"/>
          </a:p>
        </p:txBody>
      </p:sp>
    </p:spTree>
    <p:extLst>
      <p:ext uri="{BB962C8B-B14F-4D97-AF65-F5344CB8AC3E}">
        <p14:creationId xmlns:p14="http://schemas.microsoft.com/office/powerpoint/2010/main" val="183698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Doelstelling: De economische en maatschappelijke relevantie van de blauwe economie in Vlaanderen in kaart brengen.</a:t>
            </a:r>
          </a:p>
          <a:p>
            <a:r>
              <a:rPr lang="nl-NL" dirty="0"/>
              <a:t>Definitie blauwe economie: “Alle economische activiteiten verbonden aan oceanen, zeeën en kusten”</a:t>
            </a:r>
          </a:p>
          <a:p>
            <a:r>
              <a:rPr lang="nl-NL" dirty="0"/>
              <a:t>Aanpak </a:t>
            </a:r>
          </a:p>
          <a:p>
            <a:r>
              <a:rPr lang="nl-NL" dirty="0"/>
              <a:t>Aanpak:  </a:t>
            </a:r>
          </a:p>
          <a:p>
            <a:r>
              <a:rPr lang="nl-NL" dirty="0"/>
              <a:t>1) De economische impact wordt berekend op drie </a:t>
            </a:r>
            <a:r>
              <a:rPr lang="nl-NL" dirty="0" err="1"/>
              <a:t>systeemniveau’s</a:t>
            </a:r>
            <a:r>
              <a:rPr lang="nl-NL" dirty="0"/>
              <a:t>: directe impact + indirecte impact (impact bij toeleveranciers) + afgeleide impact (impact op economie ten gevolge van bijkomende inkomensvorming door blauwe economie direct en indirect (bij toeleveranciers)</a:t>
            </a:r>
          </a:p>
          <a:p>
            <a:r>
              <a:rPr lang="nl-NL" dirty="0"/>
              <a:t>2) De maatschappelijke impact wordt in kaart gebracht aan de hand van systematisch analyseschema via documentonderzoek, online </a:t>
            </a:r>
            <a:r>
              <a:rPr lang="nl-NL" dirty="0" err="1"/>
              <a:t>websurvey</a:t>
            </a:r>
            <a:r>
              <a:rPr lang="nl-NL" dirty="0"/>
              <a:t> en gevalstudies</a:t>
            </a:r>
          </a:p>
          <a:p>
            <a:r>
              <a:rPr lang="nl-NL" dirty="0"/>
              <a:t>De gevalstudies: Echodrone, </a:t>
            </a:r>
            <a:r>
              <a:rPr lang="nl-NL" dirty="0" err="1"/>
              <a:t>Edulis</a:t>
            </a:r>
            <a:r>
              <a:rPr lang="nl-NL" dirty="0"/>
              <a:t>, </a:t>
            </a:r>
            <a:r>
              <a:rPr lang="nl-NL" dirty="0" err="1"/>
              <a:t>Coastbusters</a:t>
            </a:r>
            <a:r>
              <a:rPr lang="nl-NL" dirty="0"/>
              <a:t> en Digitale toepassingen voor onderhoud offshore windmolenparken</a:t>
            </a:r>
          </a:p>
          <a:p>
            <a:r>
              <a:rPr lang="nl-NL" dirty="0"/>
              <a:t> </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AD4BC-BD41-4753-BDC4-E89ABE3ACE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70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7CAD4BC-BD41-4753-BDC4-E89ABE3ACEB3}" type="slidenum">
              <a:rPr lang="nl-BE" smtClean="0"/>
              <a:t>7</a:t>
            </a:fld>
            <a:endParaRPr lang="nl-BE"/>
          </a:p>
        </p:txBody>
      </p:sp>
    </p:spTree>
    <p:extLst>
      <p:ext uri="{BB962C8B-B14F-4D97-AF65-F5344CB8AC3E}">
        <p14:creationId xmlns:p14="http://schemas.microsoft.com/office/powerpoint/2010/main" val="6960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6BCBDBC-243C-4C31-9124-266CBC3F5D79}" type="slidenum">
              <a:rPr lang="nl-BE" smtClean="0"/>
              <a:t>8</a:t>
            </a:fld>
            <a:endParaRPr lang="nl-BE"/>
          </a:p>
        </p:txBody>
      </p:sp>
    </p:spTree>
    <p:extLst>
      <p:ext uri="{BB962C8B-B14F-4D97-AF65-F5344CB8AC3E}">
        <p14:creationId xmlns:p14="http://schemas.microsoft.com/office/powerpoint/2010/main" val="335565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Because of the early Belgian domestic development of offshore wind, a lot of local know-how has been created. Belgian companies are active in:</a:t>
            </a:r>
          </a:p>
          <a:p>
            <a:pPr marL="171450" indent="-171450">
              <a:buFont typeface="Arial" panose="020B0604020202020204" pitchFamily="34" charset="0"/>
              <a:buChar char="•"/>
            </a:pPr>
            <a:r>
              <a:rPr lang="en-GB" noProof="0" dirty="0"/>
              <a:t>Project development and site investigations: we share the experiences of our operators with extensive know-how in resource assessment, feasibility and front-end engineering studies, and environmental site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the design and manufacturing of components, we have companies active in connectors, gearboxes and hydraulic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We have successful companies in the manufacturing of TPs and jacket foundations, high voltage equipment, offshore transformer stations and integrated solutions for grid connection.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installation we have world leaders Jan De </a:t>
            </a:r>
            <a:r>
              <a:rPr lang="en-GB" noProof="0" dirty="0" err="1"/>
              <a:t>Nul</a:t>
            </a:r>
            <a:r>
              <a:rPr lang="en-GB" noProof="0" dirty="0"/>
              <a:t> and DEME represented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O&amp;M we offer inspection and repair services, corrosion protection, remote control and monitoring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Finally, a large group of businesses are active in support services like asset monitoring, development of sensors, underwater services, communication systems, survey, surveillance,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I want to emphasize that it was not possible to include the logos of all Belgian businesses and R&amp;D institutes active in offshore wind on this slide.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AD4BC-BD41-4753-BDC4-E89ABE3ACEB3}"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549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E7CAD4BC-BD41-4753-BDC4-E89ABE3ACEB3}" type="slidenum">
              <a:rPr lang="nl-BE" smtClean="0"/>
              <a:t>10</a:t>
            </a:fld>
            <a:endParaRPr lang="nl-BE"/>
          </a:p>
        </p:txBody>
      </p:sp>
    </p:spTree>
    <p:extLst>
      <p:ext uri="{BB962C8B-B14F-4D97-AF65-F5344CB8AC3E}">
        <p14:creationId xmlns:p14="http://schemas.microsoft.com/office/powerpoint/2010/main" val="422666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Pilot tussen Oostende en Bredene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Onderzoeksdijk</a:t>
            </a:r>
            <a:r>
              <a:rPr lang="nl-NL" dirty="0"/>
              <a:t> </a:t>
            </a:r>
            <a:r>
              <a:rPr lang="nl-NL" dirty="0" err="1"/>
              <a:t>Raverszijde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Grasdijk Westende</a:t>
            </a:r>
            <a:endParaRPr lang="nl-BE" dirty="0"/>
          </a:p>
          <a:p>
            <a:r>
              <a:rPr lang="nl-NL" dirty="0" err="1"/>
              <a:t>Coastbusters</a:t>
            </a:r>
            <a:r>
              <a:rPr lang="nl-NL" dirty="0"/>
              <a:t> rif</a:t>
            </a:r>
          </a:p>
        </p:txBody>
      </p:sp>
      <p:sp>
        <p:nvSpPr>
          <p:cNvPr id="4" name="Tijdelijke aanduiding voor dianummer 3"/>
          <p:cNvSpPr>
            <a:spLocks noGrp="1"/>
          </p:cNvSpPr>
          <p:nvPr>
            <p:ph type="sldNum" sz="quarter" idx="5"/>
          </p:nvPr>
        </p:nvSpPr>
        <p:spPr/>
        <p:txBody>
          <a:bodyPr/>
          <a:lstStyle/>
          <a:p>
            <a:fld id="{E7CAD4BC-BD41-4753-BDC4-E89ABE3ACEB3}" type="slidenum">
              <a:rPr lang="nl-BE" smtClean="0"/>
              <a:t>14</a:t>
            </a:fld>
            <a:endParaRPr lang="nl-BE"/>
          </a:p>
        </p:txBody>
      </p:sp>
    </p:spTree>
    <p:extLst>
      <p:ext uri="{BB962C8B-B14F-4D97-AF65-F5344CB8AC3E}">
        <p14:creationId xmlns:p14="http://schemas.microsoft.com/office/powerpoint/2010/main" val="259047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AD4BC-BD41-4753-BDC4-E89ABE3ACEB3}"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1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420AA-5C88-F571-F415-D61E020D6F4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E9CCBD1-43EA-6CD7-AF4B-816D48C6A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FA3F596-39BF-B69A-6335-018DF78A8C6D}"/>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736190DB-FB7E-60E8-9DAD-609177304FC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5C957EA-EFD9-004A-EC3A-555120FF210B}"/>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4417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13494-31B0-C897-181E-148E0A49A12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6E17E5D-EF5C-BB54-0091-9C2E759E910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B9CE288-7F29-C5FF-C204-EF7BD67E07F7}"/>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06264F92-EAE0-DC01-54C1-5D93533188E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B7FC77E-724A-C290-590D-61F37D22460F}"/>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325633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285026D-236B-F910-7158-945081CA4DE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53141AD-C72C-1DCF-2B0C-9F64CF16088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630D032-793C-4B09-96BF-2E78F88A9BD3}"/>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384B7B05-3EE0-B742-9BD1-D2669FFB887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658976-2791-3BDA-C72E-05C2E249B062}"/>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2203670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ke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pic>
        <p:nvPicPr>
          <p:cNvPr id="4" name="Afbeelding 3">
            <a:extLst>
              <a:ext uri="{FF2B5EF4-FFF2-40B4-BE49-F238E27FC236}">
                <a16:creationId xmlns:a16="http://schemas.microsoft.com/office/drawing/2014/main" id="{EBC9F27B-28DB-4723-9CAF-CB773C5AC5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5399" y="6169507"/>
            <a:ext cx="1237985" cy="551968"/>
          </a:xfrm>
          <a:prstGeom prst="rect">
            <a:avLst/>
          </a:prstGeom>
        </p:spPr>
      </p:pic>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195263" y="1285531"/>
            <a:ext cx="11671300"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ianummer 5">
            <a:extLst>
              <a:ext uri="{FF2B5EF4-FFF2-40B4-BE49-F238E27FC236}">
                <a16:creationId xmlns:a16="http://schemas.microsoft.com/office/drawing/2014/main" id="{C58EFF4F-69DA-4DA1-8A07-818B52A639D0}"/>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spTree>
    <p:extLst>
      <p:ext uri="{BB962C8B-B14F-4D97-AF65-F5344CB8AC3E}">
        <p14:creationId xmlns:p14="http://schemas.microsoft.com/office/powerpoint/2010/main" val="3103116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tekst - eerste niveau zonder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10515600" cy="1325563"/>
          </a:xfrm>
        </p:spPr>
        <p:txBody>
          <a:bodyPr/>
          <a:lstStyle>
            <a:lvl1pPr>
              <a:defRPr>
                <a:latin typeface="Moderat" panose="00000500000000000000" pitchFamily="50" charset="0"/>
              </a:defRPr>
            </a:lvl1pPr>
          </a:lstStyle>
          <a:p>
            <a:r>
              <a:rPr lang="nl-NL" noProof="0"/>
              <a:t>Klik om stijl te bewerken</a:t>
            </a:r>
            <a:endParaRPr lang="nl-NL" noProof="0" dirty="0"/>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10515600"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39350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fbeelding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6377627" y="1281412"/>
            <a:ext cx="5488565"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afbeelding 7">
            <a:extLst>
              <a:ext uri="{FF2B5EF4-FFF2-40B4-BE49-F238E27FC236}">
                <a16:creationId xmlns:a16="http://schemas.microsoft.com/office/drawing/2014/main" id="{8CD1EA2F-F7C0-4470-A42E-2801075E77F9}"/>
              </a:ext>
            </a:extLst>
          </p:cNvPr>
          <p:cNvSpPr>
            <a:spLocks noGrp="1"/>
          </p:cNvSpPr>
          <p:nvPr>
            <p:ph type="pic" sz="quarter" idx="12"/>
          </p:nvPr>
        </p:nvSpPr>
        <p:spPr>
          <a:xfrm>
            <a:off x="195399" y="1281412"/>
            <a:ext cx="5358389" cy="4769279"/>
          </a:xfrm>
        </p:spPr>
        <p:txBody>
          <a:bodyPr/>
          <a:lstStyle/>
          <a:p>
            <a:endParaRPr lang="nl-BE" dirty="0"/>
          </a:p>
        </p:txBody>
      </p:sp>
      <p:sp>
        <p:nvSpPr>
          <p:cNvPr id="7" name="Tijdelijke aanduiding voor dianummer 5">
            <a:extLst>
              <a:ext uri="{FF2B5EF4-FFF2-40B4-BE49-F238E27FC236}">
                <a16:creationId xmlns:a16="http://schemas.microsoft.com/office/drawing/2014/main" id="{3E4B60D2-70AF-444E-BC83-D31444F33411}"/>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D1EC93C3-A60E-4A3D-9574-FFF4B53BDD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263" y="6166126"/>
            <a:ext cx="1241275" cy="553081"/>
          </a:xfrm>
          <a:prstGeom prst="rect">
            <a:avLst/>
          </a:prstGeom>
        </p:spPr>
      </p:pic>
    </p:spTree>
    <p:extLst>
      <p:ext uri="{BB962C8B-B14F-4D97-AF65-F5344CB8AC3E}">
        <p14:creationId xmlns:p14="http://schemas.microsoft.com/office/powerpoint/2010/main" val="9115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pic>
        <p:nvPicPr>
          <p:cNvPr id="4" name="Afbeelding 3">
            <a:extLst>
              <a:ext uri="{FF2B5EF4-FFF2-40B4-BE49-F238E27FC236}">
                <a16:creationId xmlns:a16="http://schemas.microsoft.com/office/drawing/2014/main" id="{EBC9F27B-28DB-4723-9CAF-CB773C5AC50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5399" y="6169507"/>
            <a:ext cx="1237985" cy="551968"/>
          </a:xfrm>
          <a:prstGeom prst="rect">
            <a:avLst/>
          </a:prstGeom>
        </p:spPr>
      </p:pic>
      <p:sp>
        <p:nvSpPr>
          <p:cNvPr id="9" name="Tijdelijke aanduiding voor afbeelding 8">
            <a:extLst>
              <a:ext uri="{FF2B5EF4-FFF2-40B4-BE49-F238E27FC236}">
                <a16:creationId xmlns:a16="http://schemas.microsoft.com/office/drawing/2014/main" id="{874153AE-660D-4F85-85DB-7263BC34F8F3}"/>
              </a:ext>
            </a:extLst>
          </p:cNvPr>
          <p:cNvSpPr>
            <a:spLocks noGrp="1"/>
          </p:cNvSpPr>
          <p:nvPr>
            <p:ph type="pic" sz="quarter" idx="11"/>
          </p:nvPr>
        </p:nvSpPr>
        <p:spPr>
          <a:xfrm>
            <a:off x="195263" y="1285103"/>
            <a:ext cx="11671300" cy="4732637"/>
          </a:xfrm>
        </p:spPr>
        <p:txBody>
          <a:bodyPr/>
          <a:lstStyle/>
          <a:p>
            <a:endParaRPr lang="nl-BE" dirty="0"/>
          </a:p>
        </p:txBody>
      </p:sp>
      <p:sp>
        <p:nvSpPr>
          <p:cNvPr id="6" name="Tijdelijke aanduiding voor dianummer 5">
            <a:extLst>
              <a:ext uri="{FF2B5EF4-FFF2-40B4-BE49-F238E27FC236}">
                <a16:creationId xmlns:a16="http://schemas.microsoft.com/office/drawing/2014/main" id="{746B9D26-0BCB-4EDA-B587-18EB6298AA4B}"/>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spTree>
    <p:extLst>
      <p:ext uri="{BB962C8B-B14F-4D97-AF65-F5344CB8AC3E}">
        <p14:creationId xmlns:p14="http://schemas.microsoft.com/office/powerpoint/2010/main" val="709179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cherm">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26" name="Tijdelijke aanduiding voor tekst 24">
            <a:extLst>
              <a:ext uri="{FF2B5EF4-FFF2-40B4-BE49-F238E27FC236}">
                <a16:creationId xmlns:a16="http://schemas.microsoft.com/office/drawing/2014/main" id="{46A5AFC8-2E50-EF4E-8DA6-38750FECAC87}"/>
              </a:ext>
            </a:extLst>
          </p:cNvPr>
          <p:cNvSpPr>
            <a:spLocks noGrp="1"/>
          </p:cNvSpPr>
          <p:nvPr>
            <p:ph type="body" sz="quarter" idx="13" hasCustomPrompt="1"/>
          </p:nvPr>
        </p:nvSpPr>
        <p:spPr bwMode="ltGray">
          <a:xfrm>
            <a:off x="0" y="-14288"/>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821933"/>
            <a:ext cx="6964167" cy="2177380"/>
          </a:xfrm>
        </p:spPr>
        <p:txBody>
          <a:bodyPr anchor="t"/>
          <a:lstStyle>
            <a:lvl1pPr algn="l">
              <a:lnSpc>
                <a:spcPct val="80000"/>
              </a:lnSpc>
              <a:defRPr sz="5000" b="1" i="0" baseline="0">
                <a:solidFill>
                  <a:schemeClr val="bg1"/>
                </a:solidFill>
                <a:latin typeface="Moderat" panose="00000500000000000000" pitchFamily="50" charset="0"/>
              </a:defRPr>
            </a:lvl1pPr>
          </a:lstStyle>
          <a:p>
            <a:r>
              <a:rPr lang="nl-NL"/>
              <a:t>Klik om stijl te bewerken</a:t>
            </a:r>
            <a:endParaRPr lang="en-GB" dirty="0"/>
          </a:p>
        </p:txBody>
      </p:sp>
      <p:sp>
        <p:nvSpPr>
          <p:cNvPr id="3" name="Ondertitel 2">
            <a:extLst>
              <a:ext uri="{FF2B5EF4-FFF2-40B4-BE49-F238E27FC236}">
                <a16:creationId xmlns:a16="http://schemas.microsoft.com/office/drawing/2014/main" id="{45C11369-9749-984D-AF13-5FC646FFEE2E}"/>
              </a:ext>
            </a:extLst>
          </p:cNvPr>
          <p:cNvSpPr>
            <a:spLocks noGrp="1"/>
          </p:cNvSpPr>
          <p:nvPr>
            <p:ph type="subTitle" idx="1" hasCustomPrompt="1"/>
          </p:nvPr>
        </p:nvSpPr>
        <p:spPr bwMode="white">
          <a:xfrm>
            <a:off x="597613" y="3097122"/>
            <a:ext cx="6964167" cy="1655762"/>
          </a:xfrm>
        </p:spPr>
        <p:txBody>
          <a:bodyPr>
            <a:noAutofit/>
          </a:bodyPr>
          <a:lstStyle>
            <a:lvl1pPr marL="0" indent="0" algn="l">
              <a:buNone/>
              <a:defRPr sz="2400" b="1" i="0">
                <a:solidFill>
                  <a:schemeClr val="bg1"/>
                </a:solidFill>
                <a:latin typeface="Mode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endParaRPr lang="en-GB" dirty="0"/>
          </a:p>
        </p:txBody>
      </p:sp>
      <p:sp>
        <p:nvSpPr>
          <p:cNvPr id="4" name="Tijdelijke aanduiding voor datum 3">
            <a:extLst>
              <a:ext uri="{FF2B5EF4-FFF2-40B4-BE49-F238E27FC236}">
                <a16:creationId xmlns:a16="http://schemas.microsoft.com/office/drawing/2014/main" id="{98617CE8-6E5C-004C-94F4-23167B21A9F9}"/>
              </a:ext>
            </a:extLst>
          </p:cNvPr>
          <p:cNvSpPr>
            <a:spLocks noGrp="1"/>
          </p:cNvSpPr>
          <p:nvPr>
            <p:ph type="dt" sz="half" idx="10"/>
          </p:nvPr>
        </p:nvSpPr>
        <p:spPr bwMode="white">
          <a:xfrm>
            <a:off x="8650834" y="5967803"/>
            <a:ext cx="2921285" cy="365125"/>
          </a:xfrm>
          <a:prstGeom prst="rect">
            <a:avLst/>
          </a:prstGeom>
        </p:spPr>
        <p:txBody>
          <a:bodyPr/>
          <a:lstStyle>
            <a:lvl1pPr>
              <a:defRPr sz="1800" b="0" i="0">
                <a:solidFill>
                  <a:schemeClr val="bg1"/>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 december 2018</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50" y="5578867"/>
            <a:ext cx="1937794"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Tree>
    <p:extLst>
      <p:ext uri="{BB962C8B-B14F-4D97-AF65-F5344CB8AC3E}">
        <p14:creationId xmlns:p14="http://schemas.microsoft.com/office/powerpoint/2010/main" val="19878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houd/Agend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A0A2627B-9BD2-9B45-BA87-EA054039DD06}"/>
              </a:ext>
            </a:extLst>
          </p:cNvPr>
          <p:cNvSpPr>
            <a:spLocks noGrp="1"/>
          </p:cNvSpPr>
          <p:nvPr>
            <p:ph type="pic" sz="quarter" idx="11" hasCustomPrompt="1"/>
          </p:nvPr>
        </p:nvSpPr>
        <p:spPr>
          <a:xfrm>
            <a:off x="3616503" y="-226032"/>
            <a:ext cx="8575497" cy="7171362"/>
          </a:xfrm>
          <a:solidFill>
            <a:schemeClr val="bg1">
              <a:lumMod val="85000"/>
            </a:schemeClr>
          </a:solidFill>
        </p:spPr>
        <p:txBody>
          <a:bodyPr lIns="251999"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2" name="Tijdelijke aanduiding voor tekst 24">
            <a:extLst>
              <a:ext uri="{FF2B5EF4-FFF2-40B4-BE49-F238E27FC236}">
                <a16:creationId xmlns:a16="http://schemas.microsoft.com/office/drawing/2014/main" id="{A871E1CF-8300-6E43-944A-8AD980003000}"/>
              </a:ext>
            </a:extLst>
          </p:cNvPr>
          <p:cNvSpPr>
            <a:spLocks noGrp="1"/>
          </p:cNvSpPr>
          <p:nvPr>
            <p:ph type="body" sz="quarter" idx="13" hasCustomPrompt="1"/>
          </p:nvPr>
        </p:nvSpPr>
        <p:spPr>
          <a:xfrm>
            <a:off x="0" y="-14288"/>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73C7AF55-5BFE-3440-B6DE-273FC1804FE7}"/>
              </a:ext>
            </a:extLst>
          </p:cNvPr>
          <p:cNvSpPr>
            <a:spLocks noGrp="1"/>
          </p:cNvSpPr>
          <p:nvPr>
            <p:ph type="title" hasCustomPrompt="1"/>
          </p:nvPr>
        </p:nvSpPr>
        <p:spPr>
          <a:xfrm>
            <a:off x="604933" y="665196"/>
            <a:ext cx="3741036" cy="535531"/>
          </a:xfrm>
        </p:spPr>
        <p:txBody>
          <a:bodyPr>
            <a:spAutoFit/>
          </a:bodyPr>
          <a:lstStyle>
            <a:lvl1pPr>
              <a:defRPr b="1">
                <a:latin typeface="Moderat" panose="00000500000000000000" pitchFamily="50" charset="0"/>
              </a:defRPr>
            </a:lvl1pPr>
          </a:lstStyle>
          <a:p>
            <a:r>
              <a:rPr lang="nl-NL" noProof="0" dirty="0"/>
              <a:t>Inhoud/Agenda</a:t>
            </a:r>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8282213" cy="3393647"/>
          </a:xfrm>
        </p:spPr>
        <p:txBody>
          <a:bodyPr>
            <a:noAutofit/>
          </a:bodyPr>
          <a:lstStyle>
            <a:lvl1pPr marL="317500" indent="-317500">
              <a:spcBef>
                <a:spcPts val="200"/>
              </a:spcBef>
              <a:spcAft>
                <a:spcPts val="400"/>
              </a:spcAft>
              <a:buFont typeface="+mj-lt"/>
              <a:buAutoNum type="arabicPeriod"/>
              <a:tabLst/>
              <a:defRPr b="0" i="0">
                <a:latin typeface="Arial" panose="020B0604020202020204" pitchFamily="34" charset="0"/>
              </a:defRPr>
            </a:lvl1pPr>
            <a:lvl2pPr marL="317500" indent="0">
              <a:spcBef>
                <a:spcPts val="200"/>
              </a:spcBef>
              <a:spcAft>
                <a:spcPts val="200"/>
              </a:spcAft>
              <a:buNone/>
              <a:tabLst/>
              <a:defRPr/>
            </a:lvl2pPr>
            <a:lvl3pPr marL="319088" indent="-179388">
              <a:tabLst/>
              <a:defRPr sz="1300"/>
            </a:lvl3pPr>
            <a:lvl4pPr marL="447675" indent="-174625">
              <a:tabLst/>
              <a:defRPr sz="1300"/>
            </a:lvl4pPr>
          </a:lstStyle>
          <a:p>
            <a:pPr lvl="0"/>
            <a:r>
              <a:rPr lang="nl-NL" noProof="0"/>
              <a:t>Klikken om de tekststijl van het model te bewerken</a:t>
            </a:r>
          </a:p>
        </p:txBody>
      </p:sp>
      <p:sp>
        <p:nvSpPr>
          <p:cNvPr id="8" name="Tijdelijke aanduiding voor tekst 15">
            <a:extLst>
              <a:ext uri="{FF2B5EF4-FFF2-40B4-BE49-F238E27FC236}">
                <a16:creationId xmlns:a16="http://schemas.microsoft.com/office/drawing/2014/main" id="{666C705E-D5B7-214C-BF3A-49C49C181396}"/>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Tree>
    <p:extLst>
      <p:ext uri="{BB962C8B-B14F-4D97-AF65-F5344CB8AC3E}">
        <p14:creationId xmlns:p14="http://schemas.microsoft.com/office/powerpoint/2010/main" val="291978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odstukscherm - Cargo">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7" name="Tijdelijke aanduiding voor tekst 24">
            <a:extLst>
              <a:ext uri="{FF2B5EF4-FFF2-40B4-BE49-F238E27FC236}">
                <a16:creationId xmlns:a16="http://schemas.microsoft.com/office/drawing/2014/main" id="{AE5C18A0-F445-E24C-8739-19539F91BBC1}"/>
              </a:ext>
            </a:extLst>
          </p:cNvPr>
          <p:cNvSpPr>
            <a:spLocks noGrp="1"/>
          </p:cNvSpPr>
          <p:nvPr>
            <p:ph type="body" sz="quarter" idx="14" hasCustomPrompt="1"/>
          </p:nvPr>
        </p:nvSpPr>
        <p:spPr bwMode="ltGray">
          <a:xfrm>
            <a:off x="0" y="-14288"/>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405142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scherm - ze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1" name="Tijdelijke aanduiding voor tekst 24">
            <a:extLst>
              <a:ext uri="{FF2B5EF4-FFF2-40B4-BE49-F238E27FC236}">
                <a16:creationId xmlns:a16="http://schemas.microsoft.com/office/drawing/2014/main" id="{85479A7E-88CA-9F45-A790-60D53D75C672}"/>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221810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96431-3627-44F7-CE1C-E2F3C18FDBF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4146302-BA20-9651-6D0E-B7F8B59E01E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689AFEF-3245-7BA7-9DBC-6130042E3F4E}"/>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6CDB8CEA-3B09-5ABF-93C1-AA61E3FCA00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7C496C6-243A-DDE9-826B-A546DA94553A}"/>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1821791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scherm - Oceaan ">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2" name="Tijdelijke aanduiding voor tekst 24">
            <a:extLst>
              <a:ext uri="{FF2B5EF4-FFF2-40B4-BE49-F238E27FC236}">
                <a16:creationId xmlns:a16="http://schemas.microsoft.com/office/drawing/2014/main" id="{2B7E6335-DAA8-FB4A-8BC9-DA51D3992E96}"/>
              </a:ext>
            </a:extLst>
          </p:cNvPr>
          <p:cNvSpPr>
            <a:spLocks noGrp="1"/>
          </p:cNvSpPr>
          <p:nvPr>
            <p:ph type="body" sz="quarter" idx="14" hasCustomPrompt="1"/>
          </p:nvPr>
        </p:nvSpPr>
        <p:spPr bwMode="ltGray">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2838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ofdstukscherm - Humaan">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2" name="Tijdelijke aanduiding voor tekst 24">
            <a:extLst>
              <a:ext uri="{FF2B5EF4-FFF2-40B4-BE49-F238E27FC236}">
                <a16:creationId xmlns:a16="http://schemas.microsoft.com/office/drawing/2014/main" id="{2B7E6335-DAA8-FB4A-8BC9-DA51D3992E96}"/>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121874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ofdstukscherm - Grijs">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bwMode="ltGray">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378188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ofdstukscherm - Groenblauw">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320636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ofdstukscherm - Blauw">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bwMode="ltGray">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42800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ofdstukscherm - Perzikgeel">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3815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ofdstukscherm - Olijfgroen">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189218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ofdstukscherm - Groen">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bwMode="ltGray">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150920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ofdstukscherm - Geel">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10624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ofdstukscherm - Oranje">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14" name="Tijdelijke aanduiding voor tekst 24">
            <a:extLst>
              <a:ext uri="{FF2B5EF4-FFF2-40B4-BE49-F238E27FC236}">
                <a16:creationId xmlns:a16="http://schemas.microsoft.com/office/drawing/2014/main" id="{463F0CDB-BAED-0F49-8057-8924D9615175}"/>
              </a:ext>
            </a:extLst>
          </p:cNvPr>
          <p:cNvSpPr>
            <a:spLocks noGrp="1"/>
          </p:cNvSpPr>
          <p:nvPr>
            <p:ph type="body" sz="quarter" idx="14" hasCustomPrompt="1"/>
          </p:nvPr>
        </p:nvSpPr>
        <p:spPr>
          <a:xfrm>
            <a:off x="0" y="-1"/>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1109605"/>
            <a:ext cx="6964167" cy="2177380"/>
          </a:xfrm>
        </p:spPr>
        <p:txBody>
          <a:bodyPr anchor="t"/>
          <a:lstStyle>
            <a:lvl1pPr algn="l">
              <a:lnSpc>
                <a:spcPct val="80000"/>
              </a:lnSpc>
              <a:defRPr sz="5000">
                <a:solidFill>
                  <a:schemeClr val="bg1"/>
                </a:solidFill>
                <a:latin typeface="Moderat" panose="00000500000000000000" pitchFamily="50" charset="0"/>
              </a:defRPr>
            </a:lvl1pPr>
          </a:lstStyle>
          <a:p>
            <a:r>
              <a:rPr lang="nl-NL"/>
              <a:t>Klik om stijl te bewerken</a:t>
            </a:r>
            <a:endParaRPr lang="en-GB" dirty="0"/>
          </a:p>
        </p:txBody>
      </p:sp>
      <p:sp>
        <p:nvSpPr>
          <p:cNvPr id="17" name="Tijdelijke aanduiding voor tekst 15">
            <a:extLst>
              <a:ext uri="{FF2B5EF4-FFF2-40B4-BE49-F238E27FC236}">
                <a16:creationId xmlns:a16="http://schemas.microsoft.com/office/drawing/2014/main" id="{BA52B473-FB0A-8B44-9D36-569C8F4A457A}"/>
              </a:ext>
            </a:extLst>
          </p:cNvPr>
          <p:cNvSpPr>
            <a:spLocks noGrp="1"/>
          </p:cNvSpPr>
          <p:nvPr>
            <p:ph type="body" sz="quarter" idx="12" hasCustomPrompt="1"/>
          </p:nvPr>
        </p:nvSpPr>
        <p:spPr>
          <a:xfrm>
            <a:off x="709648" y="5578867"/>
            <a:ext cx="1936800"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6" name="Tijdelijke aanduiding voor tekst 5">
            <a:extLst>
              <a:ext uri="{FF2B5EF4-FFF2-40B4-BE49-F238E27FC236}">
                <a16:creationId xmlns:a16="http://schemas.microsoft.com/office/drawing/2014/main" id="{00DD4A35-A0C9-DF48-8587-64A2DF7181D1}"/>
              </a:ext>
            </a:extLst>
          </p:cNvPr>
          <p:cNvSpPr>
            <a:spLocks noGrp="1"/>
          </p:cNvSpPr>
          <p:nvPr>
            <p:ph type="body" sz="quarter" idx="13" hasCustomPrompt="1"/>
          </p:nvPr>
        </p:nvSpPr>
        <p:spPr bwMode="white">
          <a:xfrm>
            <a:off x="628435" y="602523"/>
            <a:ext cx="3729037" cy="507082"/>
          </a:xfrm>
        </p:spPr>
        <p:txBody>
          <a:bodyPr/>
          <a:lstStyle>
            <a:lvl1pPr>
              <a:defRPr b="1" i="0">
                <a:solidFill>
                  <a:schemeClr val="accent1"/>
                </a:solidFill>
                <a:latin typeface="Moderat" panose="00000500000000000000" pitchFamily="50" charset="0"/>
              </a:defRPr>
            </a:lvl1pPr>
          </a:lstStyle>
          <a:p>
            <a:r>
              <a:rPr lang="nl-NL" dirty="0"/>
              <a:t>Hoofdstuk #</a:t>
            </a:r>
          </a:p>
        </p:txBody>
      </p:sp>
    </p:spTree>
    <p:extLst>
      <p:ext uri="{BB962C8B-B14F-4D97-AF65-F5344CB8AC3E}">
        <p14:creationId xmlns:p14="http://schemas.microsoft.com/office/powerpoint/2010/main" val="365645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6A322-BA55-17C8-056D-1B81CC0E3E5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D610273-4BE9-EE8F-B72E-E045C76DE9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0F095F5-0386-F9CC-0CA9-D0C415B95350}"/>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DC82BB73-076F-E0BC-0ADB-566B40FD828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4AB4CD-EB6A-0CAD-3B74-F20C4A6782B2}"/>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291577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tekst - eerste niveau zonder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10515600" cy="1325563"/>
          </a:xfrm>
        </p:spPr>
        <p:txBody>
          <a:bodyPr/>
          <a:lstStyle>
            <a:lvl1pPr>
              <a:defRPr>
                <a:latin typeface="Moderat" panose="00000500000000000000" pitchFamily="50" charset="0"/>
              </a:defRPr>
            </a:lvl1pPr>
          </a:lstStyle>
          <a:p>
            <a:r>
              <a:rPr lang="nl-NL" noProof="0"/>
              <a:t>Klik om stijl te bewerken</a:t>
            </a:r>
            <a:endParaRPr lang="nl-NL" noProof="0" dirty="0"/>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10515600"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10499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ondertitel en tekst - eerste niveau zonder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153545"/>
            <a:ext cx="10515600" cy="1047750"/>
          </a:xfrm>
        </p:spPr>
        <p:txBody>
          <a:bodyPr anchor="b"/>
          <a:lstStyle>
            <a:lvl1pPr>
              <a:defRPr>
                <a:latin typeface="Moderat" panose="00000500000000000000" pitchFamily="50" charset="0"/>
              </a:defRPr>
            </a:lvl1pPr>
          </a:lstStyle>
          <a:p>
            <a:r>
              <a:rPr lang="nl-NL" noProof="0"/>
              <a:t>Klik om stijl te bewerken</a:t>
            </a:r>
            <a:endParaRPr lang="nl-NL" noProof="0" dirty="0"/>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10515600"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
        <p:nvSpPr>
          <p:cNvPr id="8" name="Tijdelijke aanduiding voor tekst 7">
            <a:extLst>
              <a:ext uri="{FF2B5EF4-FFF2-40B4-BE49-F238E27FC236}">
                <a16:creationId xmlns:a16="http://schemas.microsoft.com/office/drawing/2014/main" id="{373E4DD8-3931-F44D-9D53-07FBE3152984}"/>
              </a:ext>
            </a:extLst>
          </p:cNvPr>
          <p:cNvSpPr>
            <a:spLocks noGrp="1"/>
          </p:cNvSpPr>
          <p:nvPr>
            <p:ph type="body" sz="quarter" idx="13"/>
          </p:nvPr>
        </p:nvSpPr>
        <p:spPr>
          <a:xfrm>
            <a:off x="604933" y="1220092"/>
            <a:ext cx="10515600" cy="501999"/>
          </a:xfrm>
        </p:spPr>
        <p:txBody>
          <a:bodyPr tIns="0"/>
          <a:lstStyle>
            <a:lvl1pPr>
              <a:defRPr b="1" i="0">
                <a:solidFill>
                  <a:schemeClr val="accent2"/>
                </a:solidFill>
                <a:latin typeface="Moderat" panose="00000500000000000000" pitchFamily="50" charset="0"/>
              </a:defRPr>
            </a:lvl1pPr>
          </a:lstStyle>
          <a:p>
            <a:pPr lvl="0"/>
            <a:r>
              <a:rPr lang="nl-NL"/>
              <a:t>Klikken om de tekststijl van het model te bewerken</a:t>
            </a:r>
          </a:p>
        </p:txBody>
      </p:sp>
    </p:spTree>
    <p:extLst>
      <p:ext uri="{BB962C8B-B14F-4D97-AF65-F5344CB8AC3E}">
        <p14:creationId xmlns:p14="http://schemas.microsoft.com/office/powerpoint/2010/main" val="5476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ondertitelen tekst - eerste niveau met bullets">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10515600" cy="4084521"/>
          </a:xfrm>
        </p:spPr>
        <p:txBody>
          <a:bodyPr>
            <a:noAutofit/>
          </a:bodyPr>
          <a:lstStyle>
            <a:lvl1pPr marL="223838" indent="-223838">
              <a:spcBef>
                <a:spcPts val="800"/>
              </a:spcBef>
              <a:spcAft>
                <a:spcPts val="800"/>
              </a:spcAft>
              <a:buClr>
                <a:schemeClr val="accent1"/>
              </a:buClr>
              <a:buSzPct val="100000"/>
              <a:buFont typeface="Arial" panose="020B0604020202020204" pitchFamily="34" charset="0"/>
              <a:buChar char="•"/>
              <a:tabLst/>
              <a:defRPr b="0" i="0">
                <a:latin typeface="Arial" panose="020B0604020202020204" pitchFamily="34" charset="0"/>
              </a:defRPr>
            </a:lvl1pPr>
            <a:lvl2pPr marL="404813" indent="-180975">
              <a:tabLst/>
              <a:defRPr/>
            </a:lvl2pPr>
            <a:lvl3pPr marL="577850" indent="-173038">
              <a:tabLst/>
              <a:defRPr sz="1300"/>
            </a:lvl3pPr>
            <a:lvl4pPr marL="758825" indent="-180975">
              <a:tabLst/>
              <a:defRPr sz="1300"/>
            </a:lvl4pPr>
          </a:lstStyle>
          <a:p>
            <a:pPr lvl="0"/>
            <a:r>
              <a:rPr lang="nl-NL" noProof="0"/>
              <a:t>Klikken om de tekststijl van het model te bewerken</a:t>
            </a:r>
          </a:p>
        </p:txBody>
      </p:sp>
      <p:sp>
        <p:nvSpPr>
          <p:cNvPr id="8" name="Titel 1">
            <a:extLst>
              <a:ext uri="{FF2B5EF4-FFF2-40B4-BE49-F238E27FC236}">
                <a16:creationId xmlns:a16="http://schemas.microsoft.com/office/drawing/2014/main" id="{AB348760-B35C-8546-B992-B0B2F6AA8481}"/>
              </a:ext>
            </a:extLst>
          </p:cNvPr>
          <p:cNvSpPr>
            <a:spLocks noGrp="1"/>
          </p:cNvSpPr>
          <p:nvPr>
            <p:ph type="title"/>
          </p:nvPr>
        </p:nvSpPr>
        <p:spPr>
          <a:xfrm>
            <a:off x="604933" y="153545"/>
            <a:ext cx="10515600" cy="1047750"/>
          </a:xfrm>
        </p:spPr>
        <p:txBody>
          <a:bodyPr anchor="b"/>
          <a:lstStyle/>
          <a:p>
            <a:r>
              <a:rPr lang="nl-NL" noProof="0"/>
              <a:t>Klik om stijl te bewerken</a:t>
            </a:r>
            <a:endParaRPr lang="nl-NL" noProof="0" dirty="0"/>
          </a:p>
        </p:txBody>
      </p:sp>
      <p:sp>
        <p:nvSpPr>
          <p:cNvPr id="9" name="Tijdelijke aanduiding voor tekst 7">
            <a:extLst>
              <a:ext uri="{FF2B5EF4-FFF2-40B4-BE49-F238E27FC236}">
                <a16:creationId xmlns:a16="http://schemas.microsoft.com/office/drawing/2014/main" id="{34ABB1ED-E3D8-EF49-B9E2-FA099A137312}"/>
              </a:ext>
            </a:extLst>
          </p:cNvPr>
          <p:cNvSpPr>
            <a:spLocks noGrp="1"/>
          </p:cNvSpPr>
          <p:nvPr>
            <p:ph type="body" sz="quarter" idx="13"/>
          </p:nvPr>
        </p:nvSpPr>
        <p:spPr>
          <a:xfrm>
            <a:off x="604933" y="1220092"/>
            <a:ext cx="10515600" cy="501999"/>
          </a:xfrm>
        </p:spPr>
        <p:txBody>
          <a:bodyPr tIns="0"/>
          <a:lstStyle>
            <a:lvl1pPr>
              <a:defRPr b="1" i="0">
                <a:solidFill>
                  <a:schemeClr val="accent2"/>
                </a:solidFill>
                <a:latin typeface="Moderat" panose="00000500000000000000" pitchFamily="50" charset="0"/>
              </a:defRPr>
            </a:lvl1pPr>
          </a:lstStyle>
          <a:p>
            <a:pPr lvl="0"/>
            <a:r>
              <a:rPr lang="nl-NL"/>
              <a:t>Klikken om de tekststijl van het model te bewerken</a:t>
            </a:r>
          </a:p>
        </p:txBody>
      </p:sp>
    </p:spTree>
    <p:extLst>
      <p:ext uri="{BB962C8B-B14F-4D97-AF65-F5344CB8AC3E}">
        <p14:creationId xmlns:p14="http://schemas.microsoft.com/office/powerpoint/2010/main" val="30890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tekst en foto">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FC75324-E728-794E-8597-36F0E0EF2B40}"/>
              </a:ext>
            </a:extLst>
          </p:cNvPr>
          <p:cNvSpPr>
            <a:spLocks noGrp="1"/>
          </p:cNvSpPr>
          <p:nvPr>
            <p:ph type="pic" sz="quarter" idx="14" hasCustomPrompt="1"/>
          </p:nvPr>
        </p:nvSpPr>
        <p:spPr>
          <a:xfrm>
            <a:off x="0" y="-228599"/>
            <a:ext cx="9391649" cy="7086600"/>
          </a:xfrm>
          <a:solidFill>
            <a:schemeClr val="bg1">
              <a:lumMod val="95000"/>
            </a:schemeClr>
          </a:solidFill>
        </p:spPr>
        <p:txBody>
          <a:bodyPr tIns="324000">
            <a:normAutofit/>
          </a:bodyPr>
          <a:lstStyle>
            <a:lvl1pPr algn="ctr">
              <a:defRPr sz="1200"/>
            </a:lvl1pPr>
          </a:lstStyle>
          <a:p>
            <a:r>
              <a:rPr lang="nl-NL" dirty="0"/>
              <a:t>Klik op de rand van dit grijze vlak indien u een afbeelding wilt toevoegen</a:t>
            </a:r>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lvl1pPr>
              <a:defRPr>
                <a:solidFill>
                  <a:schemeClr val="bg1"/>
                </a:solidFill>
              </a:defRPr>
            </a:lvl1pPr>
          </a:lstStyle>
          <a:p>
            <a:r>
              <a:rPr lang="nl-NL" noProof="0"/>
              <a:t>Klik om stijl te bewerken</a:t>
            </a:r>
            <a:endParaRPr lang="nl-NL" noProof="0" dirty="0"/>
          </a:p>
        </p:txBody>
      </p:sp>
      <p:sp>
        <p:nvSpPr>
          <p:cNvPr id="9" name="Tijdelijke aanduiding voor afbeelding 8">
            <a:extLst>
              <a:ext uri="{FF2B5EF4-FFF2-40B4-BE49-F238E27FC236}">
                <a16:creationId xmlns:a16="http://schemas.microsoft.com/office/drawing/2014/main" id="{F09704B7-E1C3-BD4F-A9CC-30D5016B414A}"/>
              </a:ext>
            </a:extLst>
          </p:cNvPr>
          <p:cNvSpPr>
            <a:spLocks noGrp="1" noChangeAspect="1"/>
          </p:cNvSpPr>
          <p:nvPr>
            <p:ph type="pic" sz="quarter" idx="13"/>
          </p:nvPr>
        </p:nvSpPr>
        <p:spPr>
          <a:xfrm>
            <a:off x="3952873" y="-43425"/>
            <a:ext cx="8280000" cy="6912000"/>
          </a:xfrm>
          <a:blipFill>
            <a:blip r:embed="rId2" cstate="screen">
              <a:extLst>
                <a:ext uri="{28A0092B-C50C-407E-A947-70E740481C1C}">
                  <a14:useLocalDpi xmlns:a14="http://schemas.microsoft.com/office/drawing/2010/main"/>
                </a:ext>
              </a:extLst>
            </a:blip>
            <a:stretch>
              <a:fillRect/>
            </a:stretch>
          </a:blipFill>
        </p:spPr>
        <p:txBody>
          <a:bodyPr tIns="324000">
            <a:normAutofit/>
          </a:bodyPr>
          <a:lstStyle>
            <a:lvl1pPr algn="ctr">
              <a:defRPr sz="1800">
                <a:noFill/>
              </a:defRPr>
            </a:lvl1pPr>
          </a:lstStyle>
          <a:p>
            <a:r>
              <a:rPr lang="nl-NL"/>
              <a:t>Klik op het pictogram als u een afbeelding wilt toevoegen</a:t>
            </a:r>
            <a:endParaRPr lang="nl-NL" dirty="0"/>
          </a:p>
        </p:txBody>
      </p:sp>
      <p:sp>
        <p:nvSpPr>
          <p:cNvPr id="18" name="Tijdelijke aanduiding voor tekst 17">
            <a:extLst>
              <a:ext uri="{FF2B5EF4-FFF2-40B4-BE49-F238E27FC236}">
                <a16:creationId xmlns:a16="http://schemas.microsoft.com/office/drawing/2014/main" id="{0093AC8E-2FEA-4C4E-9BAF-11A6FAFE1359}"/>
              </a:ext>
            </a:extLst>
          </p:cNvPr>
          <p:cNvSpPr>
            <a:spLocks noGrp="1"/>
          </p:cNvSpPr>
          <p:nvPr>
            <p:ph type="body" sz="quarter" idx="16"/>
          </p:nvPr>
        </p:nvSpPr>
        <p:spPr>
          <a:xfrm>
            <a:off x="7010400" y="2990850"/>
            <a:ext cx="4972050" cy="3597275"/>
          </a:xfrm>
        </p:spPr>
        <p:txBody>
          <a:bodyPr/>
          <a:lstStyle/>
          <a:p>
            <a:pPr lvl="0"/>
            <a:r>
              <a:rPr lang="nl-NL"/>
              <a:t>Klikken om de tekststijl van het model te bewerken</a:t>
            </a:r>
          </a:p>
        </p:txBody>
      </p:sp>
      <p:sp>
        <p:nvSpPr>
          <p:cNvPr id="10" name="Tijdelijke aanduiding voor tekst 15">
            <a:extLst>
              <a:ext uri="{FF2B5EF4-FFF2-40B4-BE49-F238E27FC236}">
                <a16:creationId xmlns:a16="http://schemas.microsoft.com/office/drawing/2014/main" id="{1F54B061-F3CA-463D-B0E0-55BDB0CC25C7}"/>
              </a:ext>
            </a:extLst>
          </p:cNvPr>
          <p:cNvSpPr>
            <a:spLocks noGrp="1" noChangeAspect="1"/>
          </p:cNvSpPr>
          <p:nvPr>
            <p:ph type="body" sz="quarter" idx="12" hasCustomPrompt="1"/>
          </p:nvPr>
        </p:nvSpPr>
        <p:spPr>
          <a:xfrm>
            <a:off x="709650" y="5915608"/>
            <a:ext cx="1285933" cy="5004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Tree>
    <p:extLst>
      <p:ext uri="{BB962C8B-B14F-4D97-AF65-F5344CB8AC3E}">
        <p14:creationId xmlns:p14="http://schemas.microsoft.com/office/powerpoint/2010/main" val="59415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2 kolommen tekst - eerste niveau zonder bullets">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80B52060-952C-2B47-96FD-DACAEE401779}"/>
              </a:ext>
            </a:extLst>
          </p:cNvPr>
          <p:cNvSpPr>
            <a:spLocks noGrp="1"/>
          </p:cNvSpPr>
          <p:nvPr>
            <p:ph sz="half" idx="14"/>
          </p:nvPr>
        </p:nvSpPr>
        <p:spPr>
          <a:xfrm>
            <a:off x="604933" y="1825625"/>
            <a:ext cx="4937451"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p:txBody>
          <a:bodyPr/>
          <a:lstStyle/>
          <a:p>
            <a:r>
              <a:rPr lang="nl-NL" noProof="0"/>
              <a:t>Klik om stijl te bewerken</a:t>
            </a:r>
            <a:endParaRPr lang="nl-NL" noProof="0" dirty="0"/>
          </a:p>
        </p:txBody>
      </p:sp>
      <p:sp>
        <p:nvSpPr>
          <p:cNvPr id="10" name="Tijdelijke aanduiding voor inhoud 2">
            <a:extLst>
              <a:ext uri="{FF2B5EF4-FFF2-40B4-BE49-F238E27FC236}">
                <a16:creationId xmlns:a16="http://schemas.microsoft.com/office/drawing/2014/main" id="{173FA0D3-8A49-4845-9008-BAAE5F2C02C1}"/>
              </a:ext>
            </a:extLst>
          </p:cNvPr>
          <p:cNvSpPr>
            <a:spLocks noGrp="1"/>
          </p:cNvSpPr>
          <p:nvPr>
            <p:ph sz="half" idx="15"/>
          </p:nvPr>
        </p:nvSpPr>
        <p:spPr>
          <a:xfrm>
            <a:off x="6183082" y="1825625"/>
            <a:ext cx="4937451"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5735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tekst en foto - eerste niveau zonder bullets">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F09704B7-E1C3-BD4F-A9CC-30D5016B414A}"/>
              </a:ext>
            </a:extLst>
          </p:cNvPr>
          <p:cNvSpPr>
            <a:spLocks noGrp="1"/>
          </p:cNvSpPr>
          <p:nvPr>
            <p:ph type="pic" sz="quarter" idx="13"/>
          </p:nvPr>
        </p:nvSpPr>
        <p:spPr>
          <a:xfrm>
            <a:off x="7010400" y="0"/>
            <a:ext cx="5181600" cy="6858000"/>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p>
            <a:r>
              <a:rPr lang="nl-NL" noProof="0"/>
              <a:t>Klik om stijl te bewerken</a:t>
            </a:r>
            <a:endParaRPr lang="nl-NL" noProof="0" dirty="0"/>
          </a:p>
        </p:txBody>
      </p:sp>
      <p:sp>
        <p:nvSpPr>
          <p:cNvPr id="8" name="Tijdelijke aanduiding voor inhoud 2">
            <a:extLst>
              <a:ext uri="{FF2B5EF4-FFF2-40B4-BE49-F238E27FC236}">
                <a16:creationId xmlns:a16="http://schemas.microsoft.com/office/drawing/2014/main" id="{80B41D89-0372-B64E-AF16-9983896BFEB8}"/>
              </a:ext>
            </a:extLst>
          </p:cNvPr>
          <p:cNvSpPr>
            <a:spLocks noGrp="1"/>
          </p:cNvSpPr>
          <p:nvPr>
            <p:ph sz="half" idx="14"/>
          </p:nvPr>
        </p:nvSpPr>
        <p:spPr>
          <a:xfrm>
            <a:off x="604933" y="1825625"/>
            <a:ext cx="6186285"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1466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tekst en foto - eerste niveau met bullets">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F09704B7-E1C3-BD4F-A9CC-30D5016B414A}"/>
              </a:ext>
            </a:extLst>
          </p:cNvPr>
          <p:cNvSpPr>
            <a:spLocks noGrp="1"/>
          </p:cNvSpPr>
          <p:nvPr>
            <p:ph type="pic" sz="quarter" idx="13"/>
          </p:nvPr>
        </p:nvSpPr>
        <p:spPr>
          <a:xfrm>
            <a:off x="7010400" y="0"/>
            <a:ext cx="5181600" cy="6858000"/>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p>
            <a:r>
              <a:rPr lang="nl-NL" noProof="0"/>
              <a:t>Klik om stijl te bewerken</a:t>
            </a:r>
            <a:endParaRPr lang="nl-NL" noProof="0" dirty="0"/>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6186285" cy="4084521"/>
          </a:xfrm>
        </p:spPr>
        <p:txBody>
          <a:bodyPr>
            <a:noAutofit/>
          </a:bodyPr>
          <a:lstStyle>
            <a:lvl1pPr marL="223838" indent="-223838">
              <a:spcBef>
                <a:spcPts val="800"/>
              </a:spcBef>
              <a:spcAft>
                <a:spcPts val="800"/>
              </a:spcAft>
              <a:buClr>
                <a:schemeClr val="accent1"/>
              </a:buClr>
              <a:buSzPct val="100000"/>
              <a:buFont typeface="Arial" panose="020B0604020202020204" pitchFamily="34" charset="0"/>
              <a:buChar char="•"/>
              <a:tabLst/>
              <a:defRPr b="0" i="0">
                <a:latin typeface="Arial" panose="020B0604020202020204" pitchFamily="34" charset="0"/>
              </a:defRPr>
            </a:lvl1pPr>
            <a:lvl2pPr marL="404813" indent="-180975">
              <a:tabLst/>
              <a:defRPr/>
            </a:lvl2pPr>
            <a:lvl3pPr marL="577850" indent="-173038">
              <a:tabLst/>
              <a:defRPr sz="1300"/>
            </a:lvl3pPr>
            <a:lvl4pPr marL="758825" indent="-180975">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231884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tekst en 2 foto's - eerste niveau zonder bullets">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FC75324-E728-794E-8597-36F0E0EF2B40}"/>
              </a:ext>
            </a:extLst>
          </p:cNvPr>
          <p:cNvSpPr>
            <a:spLocks noGrp="1"/>
          </p:cNvSpPr>
          <p:nvPr>
            <p:ph type="pic" sz="quarter" idx="14"/>
          </p:nvPr>
        </p:nvSpPr>
        <p:spPr>
          <a:xfrm>
            <a:off x="7271994" y="3959999"/>
            <a:ext cx="3272040" cy="1862403"/>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9" name="Tijdelijke aanduiding voor afbeelding 8">
            <a:extLst>
              <a:ext uri="{FF2B5EF4-FFF2-40B4-BE49-F238E27FC236}">
                <a16:creationId xmlns:a16="http://schemas.microsoft.com/office/drawing/2014/main" id="{F09704B7-E1C3-BD4F-A9CC-30D5016B414A}"/>
              </a:ext>
            </a:extLst>
          </p:cNvPr>
          <p:cNvSpPr>
            <a:spLocks noGrp="1"/>
          </p:cNvSpPr>
          <p:nvPr>
            <p:ph type="pic" sz="quarter" idx="13"/>
          </p:nvPr>
        </p:nvSpPr>
        <p:spPr>
          <a:xfrm>
            <a:off x="7271994" y="1901316"/>
            <a:ext cx="3272040" cy="1862403"/>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p>
            <a:r>
              <a:rPr lang="nl-NL" noProof="0"/>
              <a:t>Klik om stijl te bewerken</a:t>
            </a:r>
            <a:endParaRPr lang="nl-NL" noProof="0" dirty="0"/>
          </a:p>
        </p:txBody>
      </p:sp>
      <p:sp>
        <p:nvSpPr>
          <p:cNvPr id="11" name="Tijdelijke aanduiding voor inhoud 2">
            <a:extLst>
              <a:ext uri="{FF2B5EF4-FFF2-40B4-BE49-F238E27FC236}">
                <a16:creationId xmlns:a16="http://schemas.microsoft.com/office/drawing/2014/main" id="{3C3E7EC4-613D-5642-9A5F-9A4C387CD6DA}"/>
              </a:ext>
            </a:extLst>
          </p:cNvPr>
          <p:cNvSpPr>
            <a:spLocks noGrp="1"/>
          </p:cNvSpPr>
          <p:nvPr>
            <p:ph sz="half" idx="15"/>
          </p:nvPr>
        </p:nvSpPr>
        <p:spPr>
          <a:xfrm>
            <a:off x="604932" y="1825625"/>
            <a:ext cx="6186285"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7579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tekst en foto - eerste niveau met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p>
            <a:r>
              <a:rPr lang="nl-NL" noProof="0"/>
              <a:t>Klik om stijl te bewerken</a:t>
            </a:r>
            <a:endParaRPr lang="nl-NL" noProof="0" dirty="0"/>
          </a:p>
        </p:txBody>
      </p:sp>
      <p:sp>
        <p:nvSpPr>
          <p:cNvPr id="7" name="Tijdelijke aanduiding voor inhoud 2">
            <a:extLst>
              <a:ext uri="{FF2B5EF4-FFF2-40B4-BE49-F238E27FC236}">
                <a16:creationId xmlns:a16="http://schemas.microsoft.com/office/drawing/2014/main" id="{92BE81CC-DEEC-6544-AE5D-5B47B1CD1A80}"/>
              </a:ext>
            </a:extLst>
          </p:cNvPr>
          <p:cNvSpPr>
            <a:spLocks noGrp="1"/>
          </p:cNvSpPr>
          <p:nvPr>
            <p:ph sz="half" idx="1"/>
          </p:nvPr>
        </p:nvSpPr>
        <p:spPr>
          <a:xfrm>
            <a:off x="604933" y="1825625"/>
            <a:ext cx="6186285" cy="4084521"/>
          </a:xfrm>
        </p:spPr>
        <p:txBody>
          <a:bodyPr>
            <a:noAutofit/>
          </a:bodyPr>
          <a:lstStyle>
            <a:lvl1pPr marL="223838" indent="-223838">
              <a:spcBef>
                <a:spcPts val="800"/>
              </a:spcBef>
              <a:spcAft>
                <a:spcPts val="800"/>
              </a:spcAft>
              <a:buClr>
                <a:schemeClr val="accent1"/>
              </a:buClr>
              <a:buSzPct val="100000"/>
              <a:buFont typeface="Arial" panose="020B0604020202020204" pitchFamily="34" charset="0"/>
              <a:buChar char="•"/>
              <a:tabLst/>
              <a:defRPr b="0" i="0">
                <a:latin typeface="Arial" panose="020B0604020202020204" pitchFamily="34" charset="0"/>
              </a:defRPr>
            </a:lvl1pPr>
            <a:lvl2pPr marL="404813" indent="-180975">
              <a:tabLst/>
              <a:defRPr/>
            </a:lvl2pPr>
            <a:lvl3pPr marL="577850" indent="-173038">
              <a:tabLst/>
              <a:defRPr sz="1300"/>
            </a:lvl3pPr>
            <a:lvl4pPr marL="758825" indent="-180975">
              <a:tabLst/>
              <a:defRPr sz="1300"/>
            </a:lvl4pPr>
          </a:lstStyle>
          <a:p>
            <a:pPr lvl="0"/>
            <a:r>
              <a:rPr lang="nl-NL" noProof="0"/>
              <a:t>Klikken om de tekststijl van het model te bewerken</a:t>
            </a:r>
          </a:p>
        </p:txBody>
      </p:sp>
      <p:sp>
        <p:nvSpPr>
          <p:cNvPr id="8" name="Tijdelijke aanduiding voor afbeelding 8">
            <a:extLst>
              <a:ext uri="{FF2B5EF4-FFF2-40B4-BE49-F238E27FC236}">
                <a16:creationId xmlns:a16="http://schemas.microsoft.com/office/drawing/2014/main" id="{EA1A74A3-212F-0041-9ACB-968A472020D6}"/>
              </a:ext>
            </a:extLst>
          </p:cNvPr>
          <p:cNvSpPr>
            <a:spLocks noGrp="1"/>
          </p:cNvSpPr>
          <p:nvPr>
            <p:ph type="pic" sz="quarter" idx="14"/>
          </p:nvPr>
        </p:nvSpPr>
        <p:spPr>
          <a:xfrm>
            <a:off x="7271994" y="3959999"/>
            <a:ext cx="3272040" cy="1862403"/>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10" name="Tijdelijke aanduiding voor afbeelding 8">
            <a:extLst>
              <a:ext uri="{FF2B5EF4-FFF2-40B4-BE49-F238E27FC236}">
                <a16:creationId xmlns:a16="http://schemas.microsoft.com/office/drawing/2014/main" id="{5C3F0F47-2523-074E-884A-5392A39F30C7}"/>
              </a:ext>
            </a:extLst>
          </p:cNvPr>
          <p:cNvSpPr>
            <a:spLocks noGrp="1"/>
          </p:cNvSpPr>
          <p:nvPr>
            <p:ph type="pic" sz="quarter" idx="13"/>
          </p:nvPr>
        </p:nvSpPr>
        <p:spPr>
          <a:xfrm>
            <a:off x="7271994" y="1901316"/>
            <a:ext cx="3272040" cy="1862403"/>
          </a:xfrm>
          <a:solidFill>
            <a:schemeClr val="bg1">
              <a:lumMod val="9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03268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grafiek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9453467" cy="1325563"/>
          </a:xfrm>
        </p:spPr>
        <p:txBody>
          <a:bodyPr/>
          <a:lstStyle/>
          <a:p>
            <a:r>
              <a:rPr lang="nl-NL" noProof="0"/>
              <a:t>Klik om stijl te bewerken</a:t>
            </a:r>
            <a:endParaRPr lang="nl-NL" noProof="0" dirty="0"/>
          </a:p>
        </p:txBody>
      </p:sp>
      <p:sp>
        <p:nvSpPr>
          <p:cNvPr id="7" name="Tijdelijke aanduiding voor grafiek 6">
            <a:extLst>
              <a:ext uri="{FF2B5EF4-FFF2-40B4-BE49-F238E27FC236}">
                <a16:creationId xmlns:a16="http://schemas.microsoft.com/office/drawing/2014/main" id="{565F17CC-F3E1-7940-A2A7-621F783CAB5A}"/>
              </a:ext>
            </a:extLst>
          </p:cNvPr>
          <p:cNvSpPr>
            <a:spLocks noGrp="1"/>
          </p:cNvSpPr>
          <p:nvPr>
            <p:ph type="chart" sz="quarter" idx="13"/>
          </p:nvPr>
        </p:nvSpPr>
        <p:spPr>
          <a:xfrm>
            <a:off x="604933" y="1825625"/>
            <a:ext cx="10356292" cy="4084638"/>
          </a:xfrm>
        </p:spPr>
        <p:txBody>
          <a:bodyPr tIns="324000" rIns="72000">
            <a:normAutofit/>
          </a:bodyPr>
          <a:lstStyle>
            <a:lvl1pPr algn="ctr">
              <a:defRPr sz="1800" b="0" i="0">
                <a:latin typeface="Arial" panose="020B0604020202020204" pitchFamily="34" charset="0"/>
              </a:defRPr>
            </a:lvl1pPr>
          </a:lstStyle>
          <a:p>
            <a:r>
              <a:rPr lang="nl-NL"/>
              <a:t>Klik op het pictogram als u een grafiek wilt toevoegen</a:t>
            </a:r>
            <a:endParaRPr lang="nl-NL" dirty="0"/>
          </a:p>
        </p:txBody>
      </p:sp>
    </p:spTree>
    <p:extLst>
      <p:ext uri="{BB962C8B-B14F-4D97-AF65-F5344CB8AC3E}">
        <p14:creationId xmlns:p14="http://schemas.microsoft.com/office/powerpoint/2010/main" val="37797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F4EA6-4C9B-8276-CF0F-E00B2DA0842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F31A3A1-BED0-9A39-1D49-9D4E524F74B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D3EA1F8-B918-C4C1-39B5-4A42492E899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0DCDE56B-0060-578E-92C1-D6ADF69E4E3B}"/>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6" name="Tijdelijke aanduiding voor voettekst 5">
            <a:extLst>
              <a:ext uri="{FF2B5EF4-FFF2-40B4-BE49-F238E27FC236}">
                <a16:creationId xmlns:a16="http://schemas.microsoft.com/office/drawing/2014/main" id="{05186C15-BFFB-B000-1864-AF6F2E0DC4F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12BE731-8B35-EAE1-CA1E-F16C562F51AA}"/>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690238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tekst en grafiek - eerste niveau zonder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5491067" cy="1325563"/>
          </a:xfrm>
        </p:spPr>
        <p:txBody>
          <a:bodyPr/>
          <a:lstStyle/>
          <a:p>
            <a:r>
              <a:rPr lang="nl-NL" noProof="0"/>
              <a:t>Klik om stijl te bewerken</a:t>
            </a:r>
            <a:endParaRPr lang="nl-NL" noProof="0" dirty="0"/>
          </a:p>
        </p:txBody>
      </p:sp>
      <p:sp>
        <p:nvSpPr>
          <p:cNvPr id="7" name="Tijdelijke aanduiding voor grafiek 6">
            <a:extLst>
              <a:ext uri="{FF2B5EF4-FFF2-40B4-BE49-F238E27FC236}">
                <a16:creationId xmlns:a16="http://schemas.microsoft.com/office/drawing/2014/main" id="{565F17CC-F3E1-7940-A2A7-621F783CAB5A}"/>
              </a:ext>
            </a:extLst>
          </p:cNvPr>
          <p:cNvSpPr>
            <a:spLocks noGrp="1"/>
          </p:cNvSpPr>
          <p:nvPr>
            <p:ph type="chart" sz="quarter" idx="13"/>
          </p:nvPr>
        </p:nvSpPr>
        <p:spPr>
          <a:xfrm>
            <a:off x="6451153" y="1825625"/>
            <a:ext cx="5124897" cy="4084638"/>
          </a:xfrm>
        </p:spPr>
        <p:txBody>
          <a:bodyPr tIns="324000" rIns="72000">
            <a:normAutofit/>
          </a:bodyPr>
          <a:lstStyle>
            <a:lvl1pPr algn="ctr">
              <a:defRPr sz="1800" b="0" i="0">
                <a:latin typeface="Arial" panose="020B0604020202020204" pitchFamily="34" charset="0"/>
              </a:defRPr>
            </a:lvl1pPr>
          </a:lstStyle>
          <a:p>
            <a:r>
              <a:rPr lang="nl-NL"/>
              <a:t>Klik op het pictogram als u een grafiek wilt toevoegen</a:t>
            </a:r>
            <a:endParaRPr lang="nl-NL" dirty="0"/>
          </a:p>
        </p:txBody>
      </p:sp>
      <p:sp>
        <p:nvSpPr>
          <p:cNvPr id="8" name="Tijdelijke aanduiding voor inhoud 2">
            <a:extLst>
              <a:ext uri="{FF2B5EF4-FFF2-40B4-BE49-F238E27FC236}">
                <a16:creationId xmlns:a16="http://schemas.microsoft.com/office/drawing/2014/main" id="{EF265283-1FD5-1744-83A7-2A1902513ED6}"/>
              </a:ext>
            </a:extLst>
          </p:cNvPr>
          <p:cNvSpPr>
            <a:spLocks noGrp="1"/>
          </p:cNvSpPr>
          <p:nvPr>
            <p:ph sz="half" idx="14"/>
          </p:nvPr>
        </p:nvSpPr>
        <p:spPr>
          <a:xfrm>
            <a:off x="604933" y="1825625"/>
            <a:ext cx="5491066" cy="4084521"/>
          </a:xfrm>
        </p:spPr>
        <p:txBody>
          <a:bodyPr>
            <a:noAutofit/>
          </a:bodyPr>
          <a:lstStyle>
            <a:lvl1pPr>
              <a:defRPr b="0" i="0">
                <a:latin typeface="Arial" panose="020B0604020202020204" pitchFamily="34" charset="0"/>
              </a:defRPr>
            </a:lvl1pPr>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41259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tekst en grafiek - eerste niveau met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5491067" cy="1325563"/>
          </a:xfrm>
        </p:spPr>
        <p:txBody>
          <a:bodyPr/>
          <a:lstStyle/>
          <a:p>
            <a:r>
              <a:rPr lang="nl-NL" noProof="0"/>
              <a:t>Klik om stijl te bewerken</a:t>
            </a:r>
            <a:endParaRPr lang="nl-NL" noProof="0" dirty="0"/>
          </a:p>
        </p:txBody>
      </p:sp>
      <p:sp>
        <p:nvSpPr>
          <p:cNvPr id="7" name="Tijdelijke aanduiding voor grafiek 6">
            <a:extLst>
              <a:ext uri="{FF2B5EF4-FFF2-40B4-BE49-F238E27FC236}">
                <a16:creationId xmlns:a16="http://schemas.microsoft.com/office/drawing/2014/main" id="{565F17CC-F3E1-7940-A2A7-621F783CAB5A}"/>
              </a:ext>
            </a:extLst>
          </p:cNvPr>
          <p:cNvSpPr>
            <a:spLocks noGrp="1"/>
          </p:cNvSpPr>
          <p:nvPr>
            <p:ph type="chart" sz="quarter" idx="13"/>
          </p:nvPr>
        </p:nvSpPr>
        <p:spPr>
          <a:xfrm>
            <a:off x="6451153" y="1825625"/>
            <a:ext cx="5124897" cy="4084638"/>
          </a:xfrm>
        </p:spPr>
        <p:txBody>
          <a:bodyPr tIns="324000" rIns="72000">
            <a:normAutofit/>
          </a:bodyPr>
          <a:lstStyle>
            <a:lvl1pPr algn="ctr">
              <a:defRPr sz="1800" b="0" i="0">
                <a:latin typeface="Arial" panose="020B0604020202020204" pitchFamily="34" charset="0"/>
              </a:defRPr>
            </a:lvl1pPr>
          </a:lstStyle>
          <a:p>
            <a:r>
              <a:rPr lang="nl-NL"/>
              <a:t>Klik op het pictogram als u een grafiek wilt toevoegen</a:t>
            </a:r>
            <a:endParaRPr lang="nl-NL" dirty="0"/>
          </a:p>
        </p:txBody>
      </p:sp>
      <p:sp>
        <p:nvSpPr>
          <p:cNvPr id="8" name="Tijdelijke aanduiding voor inhoud 2">
            <a:extLst>
              <a:ext uri="{FF2B5EF4-FFF2-40B4-BE49-F238E27FC236}">
                <a16:creationId xmlns:a16="http://schemas.microsoft.com/office/drawing/2014/main" id="{B4DDEBA5-B8FA-EC49-909C-B8CF1CA1BC3C}"/>
              </a:ext>
            </a:extLst>
          </p:cNvPr>
          <p:cNvSpPr>
            <a:spLocks noGrp="1"/>
          </p:cNvSpPr>
          <p:nvPr>
            <p:ph sz="half" idx="1"/>
          </p:nvPr>
        </p:nvSpPr>
        <p:spPr>
          <a:xfrm>
            <a:off x="604933" y="1825625"/>
            <a:ext cx="5491067" cy="4084521"/>
          </a:xfrm>
        </p:spPr>
        <p:txBody>
          <a:bodyPr>
            <a:noAutofit/>
          </a:bodyPr>
          <a:lstStyle>
            <a:lvl1pPr marL="223838" indent="-223838">
              <a:spcBef>
                <a:spcPts val="800"/>
              </a:spcBef>
              <a:spcAft>
                <a:spcPts val="800"/>
              </a:spcAft>
              <a:buClr>
                <a:schemeClr val="accent1"/>
              </a:buClr>
              <a:buSzPct val="100000"/>
              <a:buFont typeface="Arial" panose="020B0604020202020204" pitchFamily="34" charset="0"/>
              <a:buChar char="•"/>
              <a:tabLst/>
              <a:defRPr b="0" i="0">
                <a:latin typeface="Arial" panose="020B0604020202020204" pitchFamily="34" charset="0"/>
              </a:defRPr>
            </a:lvl1pPr>
            <a:lvl2pPr marL="404813" indent="-180975">
              <a:tabLst/>
              <a:defRPr/>
            </a:lvl2pPr>
            <a:lvl3pPr marL="577850" indent="-173038">
              <a:tabLst/>
              <a:defRPr sz="1300"/>
            </a:lvl3pPr>
            <a:lvl4pPr marL="758825" indent="-180975">
              <a:tabLst/>
              <a:defRPr sz="1300"/>
            </a:lvl4pPr>
          </a:lstStyle>
          <a:p>
            <a:pPr lvl="0"/>
            <a:r>
              <a:rPr lang="nl-NL" noProof="0"/>
              <a:t>Klikken om de tekststijl van het model te bewerken</a:t>
            </a:r>
          </a:p>
        </p:txBody>
      </p:sp>
    </p:spTree>
    <p:extLst>
      <p:ext uri="{BB962C8B-B14F-4D97-AF65-F5344CB8AC3E}">
        <p14:creationId xmlns:p14="http://schemas.microsoft.com/office/powerpoint/2010/main" val="25667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ereldka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7B6CC36-CE17-624E-A126-D1C6D07551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ACD25FA-0225-5D47-B3C9-97F7874CC443}"/>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5700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art van Europ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A8E83D4-8610-174A-A62B-ACBFE1D80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EEE5A6C-D967-3541-9C72-E50F5BB7246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00118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7" name="Tijdelijke aanduiding voor afbeelding 8">
            <a:extLst>
              <a:ext uri="{FF2B5EF4-FFF2-40B4-BE49-F238E27FC236}">
                <a16:creationId xmlns:a16="http://schemas.microsoft.com/office/drawing/2014/main" id="{C133D661-0B22-D545-8B32-28ECFC6CE44B}"/>
              </a:ext>
            </a:extLst>
          </p:cNvPr>
          <p:cNvSpPr>
            <a:spLocks noGrp="1"/>
          </p:cNvSpPr>
          <p:nvPr>
            <p:ph type="pic" sz="quarter" idx="13"/>
          </p:nvPr>
        </p:nvSpPr>
        <p:spPr>
          <a:xfrm>
            <a:off x="0" y="0"/>
            <a:ext cx="12192000" cy="6858000"/>
          </a:xfrm>
          <a:solidFill>
            <a:schemeClr val="bg1">
              <a:lumMod val="85000"/>
            </a:schemeClr>
          </a:solidFill>
        </p:spPr>
        <p:txBody>
          <a:bodyPr tIns="324000">
            <a:normAutofit/>
          </a:bodyPr>
          <a:lstStyle>
            <a:lvl1pPr algn="ctr">
              <a:defRPr sz="1800" b="0" i="0">
                <a:latin typeface="Arial" panose="020B0604020202020204" pitchFamily="34" charset="0"/>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D87D18D8-6CD8-184B-8E0A-D903A1194053}"/>
              </a:ext>
            </a:extLst>
          </p:cNvPr>
          <p:cNvSpPr>
            <a:spLocks noGrp="1"/>
          </p:cNvSpPr>
          <p:nvPr>
            <p:ph type="title" hasCustomPrompt="1"/>
          </p:nvPr>
        </p:nvSpPr>
        <p:spPr>
          <a:xfrm>
            <a:off x="669799" y="1720012"/>
            <a:ext cx="5640869" cy="2852737"/>
          </a:xfrm>
        </p:spPr>
        <p:txBody>
          <a:bodyPr anchor="b"/>
          <a:lstStyle>
            <a:lvl1pPr>
              <a:defRPr sz="3200">
                <a:solidFill>
                  <a:schemeClr val="bg1"/>
                </a:solidFill>
              </a:defRPr>
            </a:lvl1pPr>
          </a:lstStyle>
          <a:p>
            <a:r>
              <a:rPr lang="nl-NL" dirty="0"/>
              <a:t>“Plaats hier een quote”</a:t>
            </a:r>
            <a:endParaRPr lang="en-GB" dirty="0"/>
          </a:p>
        </p:txBody>
      </p:sp>
      <p:sp>
        <p:nvSpPr>
          <p:cNvPr id="3" name="Tijdelijke aanduiding voor tekst 2">
            <a:extLst>
              <a:ext uri="{FF2B5EF4-FFF2-40B4-BE49-F238E27FC236}">
                <a16:creationId xmlns:a16="http://schemas.microsoft.com/office/drawing/2014/main" id="{7B4F6ABC-CF40-CF45-984D-63D0DAC955E1}"/>
              </a:ext>
            </a:extLst>
          </p:cNvPr>
          <p:cNvSpPr>
            <a:spLocks noGrp="1"/>
          </p:cNvSpPr>
          <p:nvPr>
            <p:ph type="body" idx="1" hasCustomPrompt="1"/>
          </p:nvPr>
        </p:nvSpPr>
        <p:spPr>
          <a:xfrm>
            <a:off x="669800" y="4772026"/>
            <a:ext cx="5640869" cy="668075"/>
          </a:xfrm>
        </p:spPr>
        <p:txBody>
          <a:bodyPr>
            <a:noAutofit/>
          </a:bodyPr>
          <a:lstStyle>
            <a:lvl1pPr marL="0" indent="0">
              <a:buNone/>
              <a:defRPr sz="2000" b="1" i="0">
                <a:solidFill>
                  <a:schemeClr val="accent6"/>
                </a:solidFill>
                <a:latin typeface="Mode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dirty="0"/>
              <a:t>Auteur</a:t>
            </a:r>
            <a:endParaRPr lang="en-GB" dirty="0"/>
          </a:p>
        </p:txBody>
      </p:sp>
      <p:sp>
        <p:nvSpPr>
          <p:cNvPr id="6" name="Tijdelijke aanduiding voor tekst 15">
            <a:extLst>
              <a:ext uri="{FF2B5EF4-FFF2-40B4-BE49-F238E27FC236}">
                <a16:creationId xmlns:a16="http://schemas.microsoft.com/office/drawing/2014/main" id="{194D44C6-E4D4-45D2-ACFE-2D4EBE0C7FF1}"/>
              </a:ext>
            </a:extLst>
          </p:cNvPr>
          <p:cNvSpPr>
            <a:spLocks noGrp="1"/>
          </p:cNvSpPr>
          <p:nvPr>
            <p:ph type="body" sz="quarter" idx="14" hasCustomPrompt="1"/>
          </p:nvPr>
        </p:nvSpPr>
        <p:spPr>
          <a:xfrm>
            <a:off x="690986" y="6136032"/>
            <a:ext cx="1140645" cy="44409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Tree>
    <p:extLst>
      <p:ext uri="{BB962C8B-B14F-4D97-AF65-F5344CB8AC3E}">
        <p14:creationId xmlns:p14="http://schemas.microsoft.com/office/powerpoint/2010/main" val="276195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ussenscherm - statemen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66218"/>
            <a:ext cx="8128000" cy="1325563"/>
          </a:xfrm>
        </p:spPr>
        <p:txBody>
          <a:bodyPr/>
          <a:lstStyle>
            <a:lvl1pPr>
              <a:defRPr sz="3600">
                <a:solidFill>
                  <a:schemeClr val="bg1"/>
                </a:solidFill>
              </a:defRPr>
            </a:lvl1pPr>
          </a:lstStyle>
          <a:p>
            <a:r>
              <a:rPr lang="nl-NL" noProof="0"/>
              <a:t>Klik om stijl te bewerken</a:t>
            </a:r>
            <a:endParaRPr lang="nl-NL" noProof="0" dirty="0"/>
          </a:p>
        </p:txBody>
      </p:sp>
      <p:pic>
        <p:nvPicPr>
          <p:cNvPr id="5" name="Afbeelding 4">
            <a:extLst>
              <a:ext uri="{FF2B5EF4-FFF2-40B4-BE49-F238E27FC236}">
                <a16:creationId xmlns:a16="http://schemas.microsoft.com/office/drawing/2014/main" id="{B2420F64-BBA8-874F-BBC8-D6C2D30A5FF2}"/>
              </a:ext>
            </a:extLst>
          </p:cNvPr>
          <p:cNvPicPr>
            <a:picLocks noChangeAspect="1"/>
          </p:cNvPicPr>
          <p:nvPr userDrawn="1"/>
        </p:nvPicPr>
        <p:blipFill rotWithShape="1">
          <a:blip r:embed="rId2" cstate="screen">
            <a:alphaModFix amt="71000"/>
            <a:extLst>
              <a:ext uri="{28A0092B-C50C-407E-A947-70E740481C1C}">
                <a14:useLocalDpi xmlns:a14="http://schemas.microsoft.com/office/drawing/2010/main"/>
              </a:ext>
            </a:extLst>
          </a:blip>
          <a:srcRect/>
          <a:stretch/>
        </p:blipFill>
        <p:spPr>
          <a:xfrm rot="20766511">
            <a:off x="8060490" y="284498"/>
            <a:ext cx="3815001" cy="4545329"/>
          </a:xfrm>
          <a:prstGeom prst="rect">
            <a:avLst/>
          </a:prstGeom>
        </p:spPr>
      </p:pic>
      <p:pic>
        <p:nvPicPr>
          <p:cNvPr id="7" name="Afbeelding 6">
            <a:extLst>
              <a:ext uri="{FF2B5EF4-FFF2-40B4-BE49-F238E27FC236}">
                <a16:creationId xmlns:a16="http://schemas.microsoft.com/office/drawing/2014/main" id="{4E587C9B-C42B-42C0-A340-FA1459D38C53}"/>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594976" y="6074229"/>
            <a:ext cx="1252617" cy="501047"/>
          </a:xfrm>
          <a:prstGeom prst="rect">
            <a:avLst/>
          </a:prstGeom>
          <a:blipFill>
            <a:blip r:embed="rId3" cstate="screen">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25007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indscherm">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9" name="Tijdelijke aanduiding voor tekst 24">
            <a:extLst>
              <a:ext uri="{FF2B5EF4-FFF2-40B4-BE49-F238E27FC236}">
                <a16:creationId xmlns:a16="http://schemas.microsoft.com/office/drawing/2014/main" id="{3D3ED594-7D1A-1640-BE96-42CBE4B94D70}"/>
              </a:ext>
            </a:extLst>
          </p:cNvPr>
          <p:cNvSpPr>
            <a:spLocks noGrp="1"/>
          </p:cNvSpPr>
          <p:nvPr>
            <p:ph type="body" sz="quarter" idx="13" hasCustomPrompt="1"/>
          </p:nvPr>
        </p:nvSpPr>
        <p:spPr bwMode="ltGray">
          <a:xfrm>
            <a:off x="0" y="-4663"/>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hasCustomPrompt="1"/>
          </p:nvPr>
        </p:nvSpPr>
        <p:spPr bwMode="white">
          <a:xfrm>
            <a:off x="587339" y="821933"/>
            <a:ext cx="6964167" cy="2177380"/>
          </a:xfrm>
        </p:spPr>
        <p:txBody>
          <a:bodyPr anchor="t"/>
          <a:lstStyle>
            <a:lvl1pPr algn="l">
              <a:lnSpc>
                <a:spcPct val="80000"/>
              </a:lnSpc>
              <a:defRPr sz="5000">
                <a:solidFill>
                  <a:schemeClr val="bg1"/>
                </a:solidFill>
              </a:defRPr>
            </a:lvl1pPr>
          </a:lstStyle>
          <a:p>
            <a:r>
              <a:rPr lang="nl-NL" dirty="0"/>
              <a:t>Dankwoord</a:t>
            </a:r>
            <a:endParaRPr lang="en-GB" dirty="0"/>
          </a:p>
        </p:txBody>
      </p:sp>
      <p:sp>
        <p:nvSpPr>
          <p:cNvPr id="3" name="Ondertitel 2">
            <a:extLst>
              <a:ext uri="{FF2B5EF4-FFF2-40B4-BE49-F238E27FC236}">
                <a16:creationId xmlns:a16="http://schemas.microsoft.com/office/drawing/2014/main" id="{45C11369-9749-984D-AF13-5FC646FFEE2E}"/>
              </a:ext>
            </a:extLst>
          </p:cNvPr>
          <p:cNvSpPr>
            <a:spLocks noGrp="1"/>
          </p:cNvSpPr>
          <p:nvPr>
            <p:ph type="subTitle" idx="1" hasCustomPrompt="1"/>
          </p:nvPr>
        </p:nvSpPr>
        <p:spPr bwMode="white">
          <a:xfrm>
            <a:off x="597613" y="3097122"/>
            <a:ext cx="6964167" cy="1655762"/>
          </a:xfrm>
        </p:spPr>
        <p:txBody>
          <a:bodyPr>
            <a:noAutofit/>
          </a:bodyPr>
          <a:lstStyle>
            <a:lvl1pPr marL="0" indent="0" algn="l">
              <a:buNone/>
              <a:defRPr sz="2400" b="0" i="0">
                <a:solidFill>
                  <a:schemeClr val="bg1"/>
                </a:solidFill>
                <a:latin typeface="Mode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endParaRPr lang="en-GB" dirty="0"/>
          </a:p>
        </p:txBody>
      </p:sp>
      <p:sp>
        <p:nvSpPr>
          <p:cNvPr id="7" name="Tijdelijke aanduiding voor tekst 15">
            <a:extLst>
              <a:ext uri="{FF2B5EF4-FFF2-40B4-BE49-F238E27FC236}">
                <a16:creationId xmlns:a16="http://schemas.microsoft.com/office/drawing/2014/main" id="{D783FE90-BD23-482B-9CB5-98F99EFB0D0F}"/>
              </a:ext>
            </a:extLst>
          </p:cNvPr>
          <p:cNvSpPr>
            <a:spLocks noGrp="1"/>
          </p:cNvSpPr>
          <p:nvPr>
            <p:ph type="body" sz="quarter" idx="12" hasCustomPrompt="1"/>
          </p:nvPr>
        </p:nvSpPr>
        <p:spPr>
          <a:xfrm>
            <a:off x="709650" y="5578867"/>
            <a:ext cx="1937794" cy="75406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Tree>
    <p:extLst>
      <p:ext uri="{BB962C8B-B14F-4D97-AF65-F5344CB8AC3E}">
        <p14:creationId xmlns:p14="http://schemas.microsoft.com/office/powerpoint/2010/main" val="388389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elscherm">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A5BCFE9-A6D0-7E43-8379-BD15636373EA}"/>
              </a:ext>
            </a:extLst>
          </p:cNvPr>
          <p:cNvSpPr>
            <a:spLocks noGrp="1"/>
          </p:cNvSpPr>
          <p:nvPr>
            <p:ph type="pic" sz="quarter" idx="11" hasCustomPrompt="1"/>
          </p:nvPr>
        </p:nvSpPr>
        <p:spPr>
          <a:xfrm>
            <a:off x="3749496" y="-226031"/>
            <a:ext cx="8528122" cy="6595616"/>
          </a:xfrm>
          <a:solidFill>
            <a:schemeClr val="bg1">
              <a:lumMod val="85000"/>
            </a:schemeClr>
          </a:solidFill>
        </p:spPr>
        <p:txBody>
          <a:bodyPr lIns="2484000" tIns="36000" rIns="251999">
            <a:normAutofit/>
          </a:bodyPr>
          <a:lstStyle>
            <a:lvl1pPr algn="ctr">
              <a:defRPr sz="1100" b="0" i="0">
                <a:latin typeface="Arial" panose="020B0604020202020204" pitchFamily="34" charset="0"/>
              </a:defRPr>
            </a:lvl1pPr>
          </a:lstStyle>
          <a:p>
            <a:r>
              <a:rPr lang="nl-NL" dirty="0"/>
              <a:t>Klik op de rand van dit grijze vlak om een foto te plaatsen</a:t>
            </a:r>
          </a:p>
        </p:txBody>
      </p:sp>
      <p:sp>
        <p:nvSpPr>
          <p:cNvPr id="26" name="Tijdelijke aanduiding voor tekst 24">
            <a:extLst>
              <a:ext uri="{FF2B5EF4-FFF2-40B4-BE49-F238E27FC236}">
                <a16:creationId xmlns:a16="http://schemas.microsoft.com/office/drawing/2014/main" id="{46A5AFC8-2E50-EF4E-8DA6-38750FECAC87}"/>
              </a:ext>
            </a:extLst>
          </p:cNvPr>
          <p:cNvSpPr>
            <a:spLocks noGrp="1"/>
          </p:cNvSpPr>
          <p:nvPr>
            <p:ph type="body" sz="quarter" idx="13" hasCustomPrompt="1"/>
          </p:nvPr>
        </p:nvSpPr>
        <p:spPr bwMode="ltGray">
          <a:xfrm>
            <a:off x="0" y="-14288"/>
            <a:ext cx="12192000" cy="685800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b="0" i="0">
                <a:latin typeface="Arial" panose="020B0604020202020204" pitchFamily="34" charset="0"/>
              </a:defRPr>
            </a:lvl1pPr>
          </a:lstStyle>
          <a:p>
            <a:r>
              <a:rPr lang="nl-NL" dirty="0"/>
              <a:t>     </a:t>
            </a:r>
          </a:p>
        </p:txBody>
      </p:sp>
      <p:sp>
        <p:nvSpPr>
          <p:cNvPr id="2" name="Titel 1">
            <a:extLst>
              <a:ext uri="{FF2B5EF4-FFF2-40B4-BE49-F238E27FC236}">
                <a16:creationId xmlns:a16="http://schemas.microsoft.com/office/drawing/2014/main" id="{1E93029C-C03C-3B4F-A316-64FF2D2F5688}"/>
              </a:ext>
            </a:extLst>
          </p:cNvPr>
          <p:cNvSpPr>
            <a:spLocks noGrp="1"/>
          </p:cNvSpPr>
          <p:nvPr>
            <p:ph type="ctrTitle"/>
          </p:nvPr>
        </p:nvSpPr>
        <p:spPr bwMode="white">
          <a:xfrm>
            <a:off x="587339" y="821933"/>
            <a:ext cx="6964167" cy="2177380"/>
          </a:xfrm>
        </p:spPr>
        <p:txBody>
          <a:bodyPr anchor="t"/>
          <a:lstStyle>
            <a:lvl1pPr algn="l">
              <a:lnSpc>
                <a:spcPct val="80000"/>
              </a:lnSpc>
              <a:defRPr sz="5000" b="1" i="0" baseline="0">
                <a:solidFill>
                  <a:schemeClr val="bg1"/>
                </a:solidFill>
                <a:latin typeface="Moderat" panose="00000500000000000000" pitchFamily="50" charset="0"/>
              </a:defRPr>
            </a:lvl1pPr>
          </a:lstStyle>
          <a:p>
            <a:r>
              <a:rPr lang="nl-NL"/>
              <a:t>Klik om stijl te bewerken</a:t>
            </a:r>
            <a:endParaRPr lang="en-GB" dirty="0"/>
          </a:p>
        </p:txBody>
      </p:sp>
      <p:sp>
        <p:nvSpPr>
          <p:cNvPr id="3" name="Ondertitel 2">
            <a:extLst>
              <a:ext uri="{FF2B5EF4-FFF2-40B4-BE49-F238E27FC236}">
                <a16:creationId xmlns:a16="http://schemas.microsoft.com/office/drawing/2014/main" id="{45C11369-9749-984D-AF13-5FC646FFEE2E}"/>
              </a:ext>
            </a:extLst>
          </p:cNvPr>
          <p:cNvSpPr>
            <a:spLocks noGrp="1"/>
          </p:cNvSpPr>
          <p:nvPr>
            <p:ph type="subTitle" idx="1" hasCustomPrompt="1"/>
          </p:nvPr>
        </p:nvSpPr>
        <p:spPr bwMode="white">
          <a:xfrm>
            <a:off x="597613" y="3097122"/>
            <a:ext cx="6964167" cy="1655762"/>
          </a:xfrm>
        </p:spPr>
        <p:txBody>
          <a:bodyPr>
            <a:noAutofit/>
          </a:bodyPr>
          <a:lstStyle>
            <a:lvl1pPr marL="0" indent="0" algn="l">
              <a:buNone/>
              <a:defRPr sz="2400" b="1" i="0">
                <a:solidFill>
                  <a:schemeClr val="bg1"/>
                </a:solidFill>
                <a:latin typeface="Mode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endParaRPr lang="en-GB" dirty="0"/>
          </a:p>
        </p:txBody>
      </p:sp>
      <p:sp>
        <p:nvSpPr>
          <p:cNvPr id="4" name="Tijdelijke aanduiding voor datum 3">
            <a:extLst>
              <a:ext uri="{FF2B5EF4-FFF2-40B4-BE49-F238E27FC236}">
                <a16:creationId xmlns:a16="http://schemas.microsoft.com/office/drawing/2014/main" id="{98617CE8-6E5C-004C-94F4-23167B21A9F9}"/>
              </a:ext>
            </a:extLst>
          </p:cNvPr>
          <p:cNvSpPr>
            <a:spLocks noGrp="1"/>
          </p:cNvSpPr>
          <p:nvPr>
            <p:ph type="dt" sz="half" idx="10"/>
          </p:nvPr>
        </p:nvSpPr>
        <p:spPr bwMode="white">
          <a:xfrm>
            <a:off x="8650834" y="5967803"/>
            <a:ext cx="2921285" cy="365125"/>
          </a:xfrm>
          <a:prstGeom prst="rect">
            <a:avLst/>
          </a:prstGeom>
        </p:spPr>
        <p:txBody>
          <a:bodyPr/>
          <a:lstStyle>
            <a:lvl1pPr>
              <a:defRPr sz="1800" b="0" i="0">
                <a:solidFill>
                  <a:schemeClr val="bg1"/>
                </a:solidFill>
                <a:latin typeface="Arial" panose="020B0604020202020204" pitchFamily="34" charset="0"/>
              </a:defRPr>
            </a:lvl1pPr>
          </a:lstStyle>
          <a:p>
            <a:r>
              <a:rPr lang="nl-BE" dirty="0"/>
              <a:t>3 december 2018</a:t>
            </a:r>
            <a:endParaRPr lang="en-GB" dirty="0"/>
          </a:p>
        </p:txBody>
      </p:sp>
      <p:pic>
        <p:nvPicPr>
          <p:cNvPr id="6" name="Afbeelding 5" descr="Afbeelding met tekst&#10;&#10;Automatisch gegenereerde beschrijving">
            <a:extLst>
              <a:ext uri="{FF2B5EF4-FFF2-40B4-BE49-F238E27FC236}">
                <a16:creationId xmlns:a16="http://schemas.microsoft.com/office/drawing/2014/main" id="{C3B147BE-38EC-45FF-AEEA-F00B21FA2C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057" y="5669571"/>
            <a:ext cx="1750035" cy="700014"/>
          </a:xfrm>
          <a:prstGeom prst="rect">
            <a:avLst/>
          </a:prstGeom>
        </p:spPr>
      </p:pic>
    </p:spTree>
    <p:extLst>
      <p:ext uri="{BB962C8B-B14F-4D97-AF65-F5344CB8AC3E}">
        <p14:creationId xmlns:p14="http://schemas.microsoft.com/office/powerpoint/2010/main" val="279702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77D88-BDD4-458A-8189-D1B9EC0052C4}"/>
              </a:ext>
            </a:extLst>
          </p:cNvPr>
          <p:cNvSpPr>
            <a:spLocks noGrp="1"/>
          </p:cNvSpPr>
          <p:nvPr>
            <p:ph type="title"/>
          </p:nvPr>
        </p:nvSpPr>
        <p:spPr/>
        <p:txBody>
          <a:bodyPr/>
          <a:lstStyle/>
          <a:p>
            <a:r>
              <a:rPr lang="nl-NL"/>
              <a:t>Klik om stijl te bewerken</a:t>
            </a:r>
            <a:endParaRPr lang="nl-BE" dirty="0"/>
          </a:p>
        </p:txBody>
      </p:sp>
    </p:spTree>
    <p:extLst>
      <p:ext uri="{BB962C8B-B14F-4D97-AF65-F5344CB8AC3E}">
        <p14:creationId xmlns:p14="http://schemas.microsoft.com/office/powerpoint/2010/main" val="2130635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el, tekst en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lvl1pPr>
              <a:defRPr>
                <a:solidFill>
                  <a:schemeClr val="bg1"/>
                </a:solidFill>
              </a:defRPr>
            </a:lvl1pPr>
          </a:lstStyle>
          <a:p>
            <a:r>
              <a:rPr lang="nl-NL" noProof="0"/>
              <a:t>Klik om stijl te bewerken</a:t>
            </a:r>
            <a:endParaRPr lang="nl-NL" noProof="0" dirty="0"/>
          </a:p>
        </p:txBody>
      </p:sp>
      <p:sp>
        <p:nvSpPr>
          <p:cNvPr id="18" name="Tijdelijke aanduiding voor tekst 17">
            <a:extLst>
              <a:ext uri="{FF2B5EF4-FFF2-40B4-BE49-F238E27FC236}">
                <a16:creationId xmlns:a16="http://schemas.microsoft.com/office/drawing/2014/main" id="{0093AC8E-2FEA-4C4E-9BAF-11A6FAFE1359}"/>
              </a:ext>
            </a:extLst>
          </p:cNvPr>
          <p:cNvSpPr>
            <a:spLocks noGrp="1"/>
          </p:cNvSpPr>
          <p:nvPr>
            <p:ph type="body" sz="quarter" idx="16"/>
          </p:nvPr>
        </p:nvSpPr>
        <p:spPr>
          <a:xfrm>
            <a:off x="7010400" y="2990850"/>
            <a:ext cx="4972050" cy="3597275"/>
          </a:xfrm>
        </p:spPr>
        <p:txBody>
          <a:bodyPr/>
          <a:lstStyle/>
          <a:p>
            <a:pPr lvl="0"/>
            <a:r>
              <a:rPr lang="nl-NL"/>
              <a:t>Klikken om de tekststijl van het model te bewerken</a:t>
            </a:r>
          </a:p>
        </p:txBody>
      </p:sp>
    </p:spTree>
    <p:extLst>
      <p:ext uri="{BB962C8B-B14F-4D97-AF65-F5344CB8AC3E}">
        <p14:creationId xmlns:p14="http://schemas.microsoft.com/office/powerpoint/2010/main" val="22761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36299-B691-7F91-3B4E-3BF7758A524E}"/>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0E05AEE-F2E3-45CA-19FC-EDC31C111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0498D6B-76D0-E2B4-E8DA-D75305234FA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3EBFCF3-F88B-41A7-67E8-2CDF54FBA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F7A2B5-C767-5164-C948-D5041F9FF60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82B094EA-CFF4-C934-F438-F0B69B204F9A}"/>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8" name="Tijdelijke aanduiding voor voettekst 7">
            <a:extLst>
              <a:ext uri="{FF2B5EF4-FFF2-40B4-BE49-F238E27FC236}">
                <a16:creationId xmlns:a16="http://schemas.microsoft.com/office/drawing/2014/main" id="{AE168284-B949-E14A-5503-AE26DC998F50}"/>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47B4EF3-7FB4-C58A-7B43-4B3282C4D961}"/>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2899360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10397" y="116633"/>
            <a:ext cx="9985109" cy="653047"/>
          </a:xfrm>
        </p:spPr>
        <p:txBody>
          <a:bodyPr>
            <a:normAutofit/>
          </a:bodyPr>
          <a:lstStyle>
            <a:lvl1pPr>
              <a:defRPr sz="2800">
                <a:solidFill>
                  <a:srgbClr val="FF0000"/>
                </a:solidFill>
              </a:defRPr>
            </a:lvl1pPr>
          </a:lstStyle>
          <a:p>
            <a:r>
              <a:rPr kumimoji="0" lang="nl-NL"/>
              <a:t>Klik om stijl te bewerken</a:t>
            </a:r>
            <a:endParaRPr kumimoji="0" lang="en-US"/>
          </a:p>
        </p:txBody>
      </p:sp>
      <p:sp>
        <p:nvSpPr>
          <p:cNvPr id="3" name="Tijdelijke aanduiding voor inhoud 2"/>
          <p:cNvSpPr>
            <a:spLocks noGrp="1"/>
          </p:cNvSpPr>
          <p:nvPr>
            <p:ph idx="1" hasCustomPrompt="1"/>
          </p:nvPr>
        </p:nvSpPr>
        <p:spPr>
          <a:xfrm>
            <a:off x="510397" y="1076680"/>
            <a:ext cx="10972800" cy="4325112"/>
          </a:xfrm>
          <a:prstGeom prst="rect">
            <a:avLst/>
          </a:prstGeom>
        </p:spPr>
        <p:txBody>
          <a:bodyPr/>
          <a:lstStyle>
            <a:lvl1pPr marL="109728" indent="0">
              <a:buClr>
                <a:schemeClr val="accent1"/>
              </a:buClr>
              <a:buSzPct val="80000"/>
              <a:buFontTx/>
              <a:buNone/>
              <a:defRPr sz="2400">
                <a:solidFill>
                  <a:schemeClr val="accent1"/>
                </a:solidFill>
              </a:defRPr>
            </a:lvl1pPr>
            <a:lvl2pPr marL="658368" indent="-246888">
              <a:buClr>
                <a:schemeClr val="accent1"/>
              </a:buClr>
              <a:buSzPct val="80000"/>
              <a:buFont typeface="Wingdings" pitchFamily="2" charset="2"/>
              <a:buChar char=""/>
              <a:defRPr sz="2200"/>
            </a:lvl2pPr>
            <a:lvl3pPr marL="923544" indent="-219456">
              <a:buClr>
                <a:schemeClr val="accent1"/>
              </a:buClr>
              <a:buSzPct val="80000"/>
              <a:buFont typeface="Wingdings" pitchFamily="2" charset="2"/>
              <a:buChar char=""/>
              <a:defRPr sz="2000"/>
            </a:lvl3pPr>
            <a:lvl4pPr marL="1179576" indent="-201168">
              <a:buClr>
                <a:schemeClr val="accent1"/>
              </a:buClr>
              <a:buSzPct val="80000"/>
              <a:buFont typeface="Wingdings" pitchFamily="2" charset="2"/>
              <a:buChar char=""/>
              <a:defRPr sz="1800"/>
            </a:lvl4pPr>
            <a:lvl5pPr marL="1389888" indent="-182880">
              <a:buClr>
                <a:schemeClr val="accent1"/>
              </a:buClr>
              <a:buSzPct val="80000"/>
              <a:buFont typeface="Wingdings" pitchFamily="2" charset="2"/>
              <a:buChar char=""/>
              <a:defRPr sz="1600"/>
            </a:lvl5pPr>
          </a:lstStyle>
          <a:p>
            <a:pPr lvl="0" eaLnBrk="1" latinLnBrk="0" hangingPunct="1"/>
            <a:r>
              <a:rPr lang="nl-NL" dirty="0"/>
              <a:t>Tekststijl van het model bewerken</a:t>
            </a:r>
          </a:p>
        </p:txBody>
      </p:sp>
    </p:spTree>
    <p:extLst>
      <p:ext uri="{BB962C8B-B14F-4D97-AF65-F5344CB8AC3E}">
        <p14:creationId xmlns:p14="http://schemas.microsoft.com/office/powerpoint/2010/main" val="12953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Quote">
    <p:spTree>
      <p:nvGrpSpPr>
        <p:cNvPr id="1" name=""/>
        <p:cNvGrpSpPr/>
        <p:nvPr/>
      </p:nvGrpSpPr>
      <p:grpSpPr>
        <a:xfrm>
          <a:off x="0" y="0"/>
          <a:ext cx="0" cy="0"/>
          <a:chOff x="0" y="0"/>
          <a:chExt cx="0" cy="0"/>
        </a:xfrm>
      </p:grpSpPr>
      <p:sp>
        <p:nvSpPr>
          <p:cNvPr id="7" name="Tijdelijke aanduiding voor afbeelding 8">
            <a:extLst>
              <a:ext uri="{FF2B5EF4-FFF2-40B4-BE49-F238E27FC236}">
                <a16:creationId xmlns:a16="http://schemas.microsoft.com/office/drawing/2014/main" id="{C133D661-0B22-D545-8B32-28ECFC6CE44B}"/>
              </a:ext>
            </a:extLst>
          </p:cNvPr>
          <p:cNvSpPr>
            <a:spLocks noGrp="1"/>
          </p:cNvSpPr>
          <p:nvPr>
            <p:ph type="pic" sz="quarter" idx="13"/>
          </p:nvPr>
        </p:nvSpPr>
        <p:spPr>
          <a:xfrm>
            <a:off x="0" y="0"/>
            <a:ext cx="12192000" cy="6858000"/>
          </a:xfrm>
          <a:solidFill>
            <a:schemeClr val="bg1">
              <a:lumMod val="85000"/>
            </a:schemeClr>
          </a:solidFill>
        </p:spPr>
        <p:txBody>
          <a:bodyPr tIns="324000">
            <a:normAutofit/>
          </a:bodyPr>
          <a:lstStyle>
            <a:lvl1pPr algn="ctr">
              <a:defRPr sz="1800"/>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D87D18D8-6CD8-184B-8E0A-D903A1194053}"/>
              </a:ext>
            </a:extLst>
          </p:cNvPr>
          <p:cNvSpPr>
            <a:spLocks noGrp="1"/>
          </p:cNvSpPr>
          <p:nvPr>
            <p:ph type="title" hasCustomPrompt="1"/>
          </p:nvPr>
        </p:nvSpPr>
        <p:spPr>
          <a:xfrm>
            <a:off x="669799" y="1720012"/>
            <a:ext cx="5640869" cy="2852737"/>
          </a:xfrm>
        </p:spPr>
        <p:txBody>
          <a:bodyPr anchor="b"/>
          <a:lstStyle>
            <a:lvl1pPr>
              <a:defRPr sz="3200">
                <a:solidFill>
                  <a:schemeClr val="bg1"/>
                </a:solidFill>
              </a:defRPr>
            </a:lvl1pPr>
          </a:lstStyle>
          <a:p>
            <a:r>
              <a:rPr lang="nl-NL" dirty="0"/>
              <a:t>“Plaats hier een quote”</a:t>
            </a:r>
            <a:endParaRPr lang="en-GB" dirty="0"/>
          </a:p>
        </p:txBody>
      </p:sp>
      <p:sp>
        <p:nvSpPr>
          <p:cNvPr id="3" name="Tijdelijke aanduiding voor tekst 2">
            <a:extLst>
              <a:ext uri="{FF2B5EF4-FFF2-40B4-BE49-F238E27FC236}">
                <a16:creationId xmlns:a16="http://schemas.microsoft.com/office/drawing/2014/main" id="{7B4F6ABC-CF40-CF45-984D-63D0DAC955E1}"/>
              </a:ext>
            </a:extLst>
          </p:cNvPr>
          <p:cNvSpPr>
            <a:spLocks noGrp="1"/>
          </p:cNvSpPr>
          <p:nvPr>
            <p:ph type="body" idx="1" hasCustomPrompt="1"/>
          </p:nvPr>
        </p:nvSpPr>
        <p:spPr>
          <a:xfrm>
            <a:off x="669800" y="4772026"/>
            <a:ext cx="5640869" cy="668075"/>
          </a:xfrm>
        </p:spPr>
        <p:txBody>
          <a:bodyPr>
            <a:noAutofit/>
          </a:bodyPr>
          <a:lstStyle>
            <a:lvl1pPr marL="0" indent="0">
              <a:buNone/>
              <a:defRPr sz="2000" i="1">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dirty="0"/>
              <a:t>Auteur</a:t>
            </a:r>
            <a:endParaRPr lang="en-GB" dirty="0"/>
          </a:p>
        </p:txBody>
      </p:sp>
      <p:sp>
        <p:nvSpPr>
          <p:cNvPr id="12" name="Tijdelijke aanduiding voor tekst 15">
            <a:extLst>
              <a:ext uri="{FF2B5EF4-FFF2-40B4-BE49-F238E27FC236}">
                <a16:creationId xmlns:a16="http://schemas.microsoft.com/office/drawing/2014/main" id="{BA7FDFF4-4BDE-1D47-9B49-F75274C6791F}"/>
              </a:ext>
            </a:extLst>
          </p:cNvPr>
          <p:cNvSpPr>
            <a:spLocks noGrp="1" noChangeAspect="1"/>
          </p:cNvSpPr>
          <p:nvPr>
            <p:ph type="body" sz="quarter" idx="12" hasCustomPrompt="1"/>
          </p:nvPr>
        </p:nvSpPr>
        <p:spPr>
          <a:xfrm>
            <a:off x="709648" y="6200300"/>
            <a:ext cx="1140645" cy="374976"/>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a:defRPr sz="200"/>
            </a:lvl1pPr>
          </a:lstStyle>
          <a:p>
            <a:r>
              <a:rPr lang="nl-NL" dirty="0"/>
              <a:t> </a:t>
            </a:r>
          </a:p>
        </p:txBody>
      </p:sp>
    </p:spTree>
    <p:extLst>
      <p:ext uri="{BB962C8B-B14F-4D97-AF65-F5344CB8AC3E}">
        <p14:creationId xmlns:p14="http://schemas.microsoft.com/office/powerpoint/2010/main" val="292232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B887BB-CAB6-4107-8DC8-1A8F0CA2BC01}"/>
              </a:ext>
            </a:extLst>
          </p:cNvPr>
          <p:cNvSpPr>
            <a:spLocks noGrp="1"/>
          </p:cNvSpPr>
          <p:nvPr>
            <p:ph type="dt" sz="half" idx="10"/>
          </p:nvPr>
        </p:nvSpPr>
        <p:spPr/>
        <p:txBody>
          <a:bodyPr/>
          <a:lstStyle/>
          <a:p>
            <a:fld id="{580E5C0C-0896-450B-AC3F-0C87202D1C83}" type="datetimeFigureOut">
              <a:rPr lang="nl-BE" smtClean="0"/>
              <a:t>1/12/2023</a:t>
            </a:fld>
            <a:endParaRPr lang="nl-BE"/>
          </a:p>
        </p:txBody>
      </p:sp>
      <p:sp>
        <p:nvSpPr>
          <p:cNvPr id="3" name="Tijdelijke aanduiding voor voettekst 2">
            <a:extLst>
              <a:ext uri="{FF2B5EF4-FFF2-40B4-BE49-F238E27FC236}">
                <a16:creationId xmlns:a16="http://schemas.microsoft.com/office/drawing/2014/main" id="{F65A19BB-2427-417C-A7AA-018885D05F8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E9EB112-7CB8-4CD7-8A42-F8F3920B913D}"/>
              </a:ext>
            </a:extLst>
          </p:cNvPr>
          <p:cNvSpPr>
            <a:spLocks noGrp="1"/>
          </p:cNvSpPr>
          <p:nvPr>
            <p:ph type="sldNum" sz="quarter" idx="12"/>
          </p:nvPr>
        </p:nvSpPr>
        <p:spPr/>
        <p:txBody>
          <a:bodyPr/>
          <a:lstStyle/>
          <a:p>
            <a:fld id="{62440CDE-1835-44A0-A922-D46BFC52F337}" type="slidenum">
              <a:rPr lang="nl-BE" smtClean="0"/>
              <a:t>‹nr.›</a:t>
            </a:fld>
            <a:endParaRPr lang="nl-BE"/>
          </a:p>
        </p:txBody>
      </p:sp>
    </p:spTree>
    <p:extLst>
      <p:ext uri="{BB962C8B-B14F-4D97-AF65-F5344CB8AC3E}">
        <p14:creationId xmlns:p14="http://schemas.microsoft.com/office/powerpoint/2010/main" val="1844868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6902" y="339726"/>
            <a:ext cx="8936567" cy="669925"/>
          </a:xfrm>
        </p:spPr>
        <p:txBody>
          <a:bodyPr/>
          <a:lstStyle/>
          <a:p>
            <a:r>
              <a:rPr lang="en-US"/>
              <a:t>Click to edit Master title style</a:t>
            </a:r>
            <a:endParaRPr lang="nl-BE"/>
          </a:p>
        </p:txBody>
      </p:sp>
      <p:sp>
        <p:nvSpPr>
          <p:cNvPr id="3" name="Table Placeholder 2"/>
          <p:cNvSpPr>
            <a:spLocks noGrp="1"/>
          </p:cNvSpPr>
          <p:nvPr>
            <p:ph type="tbl" idx="1"/>
          </p:nvPr>
        </p:nvSpPr>
        <p:spPr>
          <a:xfrm>
            <a:off x="596902" y="1600201"/>
            <a:ext cx="11027833" cy="4525963"/>
          </a:xfrm>
        </p:spPr>
        <p:txBody>
          <a:bodyPr/>
          <a:lstStyle/>
          <a:p>
            <a:endParaRPr lang="nl-BE"/>
          </a:p>
        </p:txBody>
      </p:sp>
      <p:sp>
        <p:nvSpPr>
          <p:cNvPr id="4" name="Slide Number Placeholder 3"/>
          <p:cNvSpPr>
            <a:spLocks noGrp="1"/>
          </p:cNvSpPr>
          <p:nvPr>
            <p:ph type="sldNum" sz="quarter" idx="10"/>
          </p:nvPr>
        </p:nvSpPr>
        <p:spPr>
          <a:xfrm>
            <a:off x="8779933" y="6319839"/>
            <a:ext cx="2844800" cy="365125"/>
          </a:xfrm>
        </p:spPr>
        <p:txBody>
          <a:bodyPr/>
          <a:lstStyle>
            <a:lvl1pPr>
              <a:defRPr/>
            </a:lvl1pPr>
          </a:lstStyle>
          <a:p>
            <a:pPr>
              <a:defRPr/>
            </a:pPr>
            <a:fld id="{B5B0F1C1-C008-4F18-992D-947526FFF46F}" type="slidenum">
              <a:rPr lang="en-US"/>
              <a:pPr>
                <a:defRPr/>
              </a:pPr>
              <a:t>‹nr.›</a:t>
            </a:fld>
            <a:endParaRPr lang="en-US" dirty="0"/>
          </a:p>
        </p:txBody>
      </p:sp>
    </p:spTree>
    <p:extLst>
      <p:ext uri="{BB962C8B-B14F-4D97-AF65-F5344CB8AC3E}">
        <p14:creationId xmlns:p14="http://schemas.microsoft.com/office/powerpoint/2010/main" val="1855370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empty page">
    <p:bg>
      <p:bgRef idx="1001">
        <a:schemeClr val="bg1"/>
      </p:bgRef>
    </p:bg>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6A734496-0049-40F6-882D-65109D07C700}"/>
              </a:ext>
            </a:extLst>
          </p:cNvPr>
          <p:cNvCxnSpPr>
            <a:cxnSpLocks/>
          </p:cNvCxnSpPr>
          <p:nvPr userDrawn="1"/>
        </p:nvCxnSpPr>
        <p:spPr>
          <a:xfrm>
            <a:off x="0" y="1082909"/>
            <a:ext cx="12192000" cy="0"/>
          </a:xfrm>
          <a:prstGeom prst="line">
            <a:avLst/>
          </a:prstGeom>
          <a:ln w="15875">
            <a:solidFill>
              <a:srgbClr val="CF043C"/>
            </a:solidFill>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F98666BA-9F8F-488D-B9E9-DFE43B0AF7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35475" y="255369"/>
            <a:ext cx="1834605" cy="587873"/>
          </a:xfrm>
          <a:prstGeom prst="rect">
            <a:avLst/>
          </a:prstGeom>
        </p:spPr>
      </p:pic>
    </p:spTree>
    <p:extLst>
      <p:ext uri="{BB962C8B-B14F-4D97-AF65-F5344CB8AC3E}">
        <p14:creationId xmlns:p14="http://schemas.microsoft.com/office/powerpoint/2010/main" val="225806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BE" smtClean="0"/>
              <a:pPr/>
              <a:t>‹nr.›</a:t>
            </a:fld>
            <a:endParaRPr lang="nl-BE"/>
          </a:p>
        </p:txBody>
      </p:sp>
    </p:spTree>
    <p:extLst>
      <p:ext uri="{BB962C8B-B14F-4D97-AF65-F5344CB8AC3E}">
        <p14:creationId xmlns:p14="http://schemas.microsoft.com/office/powerpoint/2010/main" val="1912703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tekst en foto - eerste niveau zonder bullets">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F09704B7-E1C3-BD4F-A9CC-30D5016B414A}"/>
              </a:ext>
            </a:extLst>
          </p:cNvPr>
          <p:cNvSpPr>
            <a:spLocks noGrp="1"/>
          </p:cNvSpPr>
          <p:nvPr>
            <p:ph type="pic" sz="quarter" idx="13"/>
          </p:nvPr>
        </p:nvSpPr>
        <p:spPr>
          <a:xfrm>
            <a:off x="7010400" y="0"/>
            <a:ext cx="5181600" cy="6858000"/>
          </a:xfrm>
          <a:solidFill>
            <a:schemeClr val="bg1">
              <a:lumMod val="95000"/>
            </a:schemeClr>
          </a:solidFill>
        </p:spPr>
        <p:txBody>
          <a:bodyPr tIns="324000">
            <a:normAutofit/>
          </a:bodyPr>
          <a:lstStyle>
            <a:lvl1pPr algn="ctr">
              <a:defRPr sz="1800"/>
            </a:lvl1pPr>
          </a:lstStyle>
          <a:p>
            <a:r>
              <a:rPr lang="nl-NL"/>
              <a:t>Klik op het pictogram als u een afbeelding wilt toevoegen</a:t>
            </a:r>
          </a:p>
        </p:txBody>
      </p:sp>
      <p:sp>
        <p:nvSpPr>
          <p:cNvPr id="2" name="Titel 1">
            <a:extLst>
              <a:ext uri="{FF2B5EF4-FFF2-40B4-BE49-F238E27FC236}">
                <a16:creationId xmlns:a16="http://schemas.microsoft.com/office/drawing/2014/main" id="{73C7AF55-5BFE-3440-B6DE-273FC1804FE7}"/>
              </a:ext>
            </a:extLst>
          </p:cNvPr>
          <p:cNvSpPr>
            <a:spLocks noGrp="1"/>
          </p:cNvSpPr>
          <p:nvPr>
            <p:ph type="title"/>
          </p:nvPr>
        </p:nvSpPr>
        <p:spPr>
          <a:xfrm>
            <a:off x="604933" y="270180"/>
            <a:ext cx="6186285" cy="1325563"/>
          </a:xfrm>
        </p:spPr>
        <p:txBody>
          <a:bodyPr/>
          <a:lstStyle/>
          <a:p>
            <a:r>
              <a:rPr lang="nl-NL" noProof="0"/>
              <a:t>Klik om stijl te bewerken</a:t>
            </a:r>
          </a:p>
        </p:txBody>
      </p:sp>
      <p:sp>
        <p:nvSpPr>
          <p:cNvPr id="8" name="Tijdelijke aanduiding voor inhoud 2">
            <a:extLst>
              <a:ext uri="{FF2B5EF4-FFF2-40B4-BE49-F238E27FC236}">
                <a16:creationId xmlns:a16="http://schemas.microsoft.com/office/drawing/2014/main" id="{80B41D89-0372-B64E-AF16-9983896BFEB8}"/>
              </a:ext>
            </a:extLst>
          </p:cNvPr>
          <p:cNvSpPr>
            <a:spLocks noGrp="1"/>
          </p:cNvSpPr>
          <p:nvPr>
            <p:ph sz="half" idx="14"/>
          </p:nvPr>
        </p:nvSpPr>
        <p:spPr>
          <a:xfrm>
            <a:off x="604933" y="1825625"/>
            <a:ext cx="6186285" cy="4084521"/>
          </a:xfrm>
        </p:spPr>
        <p:txBody>
          <a:bodyPr>
            <a:noAutofit/>
          </a:bodyPr>
          <a:lstStyle>
            <a:lvl2pPr marL="180975" indent="-168275">
              <a:tabLst/>
              <a:defRPr/>
            </a:lvl2pPr>
            <a:lvl3pPr marL="363538" indent="-177800">
              <a:tabLst/>
              <a:defRPr sz="1300"/>
            </a:lvl3pPr>
            <a:lvl4pPr marL="541338" indent="-177800">
              <a:tabLst/>
              <a:defRPr sz="1300"/>
            </a:lvl4pPr>
          </a:lstStyle>
          <a:p>
            <a:pPr lvl="0"/>
            <a:r>
              <a:rPr lang="nl-NL" noProof="0"/>
              <a:t>Klikken om de tekststijl van het model te bewerken</a:t>
            </a:r>
          </a:p>
        </p:txBody>
      </p:sp>
      <p:sp>
        <p:nvSpPr>
          <p:cNvPr id="5" name="Tijdelijke aanduiding voor tekst 7">
            <a:extLst>
              <a:ext uri="{FF2B5EF4-FFF2-40B4-BE49-F238E27FC236}">
                <a16:creationId xmlns:a16="http://schemas.microsoft.com/office/drawing/2014/main" id="{88B6A236-2A9B-4812-A68F-29FA302B2C61}"/>
              </a:ext>
            </a:extLst>
          </p:cNvPr>
          <p:cNvSpPr>
            <a:spLocks noGrp="1"/>
          </p:cNvSpPr>
          <p:nvPr>
            <p:ph type="body" sz="quarter" idx="15"/>
          </p:nvPr>
        </p:nvSpPr>
        <p:spPr>
          <a:xfrm>
            <a:off x="604933" y="1220092"/>
            <a:ext cx="10515600" cy="501999"/>
          </a:xfrm>
        </p:spPr>
        <p:txBody>
          <a:bodyPr tIns="0"/>
          <a:lstStyle>
            <a:lvl1pPr>
              <a:defRPr b="1">
                <a:solidFill>
                  <a:schemeClr val="accent2"/>
                </a:solidFill>
              </a:defRPr>
            </a:lvl1pPr>
          </a:lstStyle>
          <a:p>
            <a:pPr lvl="0"/>
            <a:r>
              <a:rPr lang="nl-NL"/>
              <a:t>Klikken om de tekststijl van het model te bewerken</a:t>
            </a:r>
          </a:p>
        </p:txBody>
      </p:sp>
    </p:spTree>
    <p:extLst>
      <p:ext uri="{BB962C8B-B14F-4D97-AF65-F5344CB8AC3E}">
        <p14:creationId xmlns:p14="http://schemas.microsoft.com/office/powerpoint/2010/main" val="71028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Subtitelpagina">
  <p:cSld name="1_Subtitelpagina">
    <p:spTree>
      <p:nvGrpSpPr>
        <p:cNvPr id="1" name="Shape 133"/>
        <p:cNvGrpSpPr/>
        <p:nvPr/>
      </p:nvGrpSpPr>
      <p:grpSpPr>
        <a:xfrm>
          <a:off x="0" y="0"/>
          <a:ext cx="0" cy="0"/>
          <a:chOff x="0" y="0"/>
          <a:chExt cx="0" cy="0"/>
        </a:xfrm>
      </p:grpSpPr>
      <p:sp>
        <p:nvSpPr>
          <p:cNvPr id="134" name="Google Shape;134;p63"/>
          <p:cNvSpPr txBox="1">
            <a:spLocks noGrp="1"/>
          </p:cNvSpPr>
          <p:nvPr>
            <p:ph type="ftr" idx="11"/>
          </p:nvPr>
        </p:nvSpPr>
        <p:spPr>
          <a:xfrm>
            <a:off x="3322925" y="6356350"/>
            <a:ext cx="5488565"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3"/>
          <p:cNvSpPr txBox="1">
            <a:spLocks noGrp="1"/>
          </p:cNvSpPr>
          <p:nvPr>
            <p:ph type="ctrTitle"/>
          </p:nvPr>
        </p:nvSpPr>
        <p:spPr>
          <a:xfrm>
            <a:off x="942560" y="3429000"/>
            <a:ext cx="10306880" cy="714365"/>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0"/>
              </a:spcBef>
              <a:spcAft>
                <a:spcPts val="0"/>
              </a:spcAft>
              <a:buClr>
                <a:srgbClr val="094073"/>
              </a:buClr>
              <a:buSzPts val="3500"/>
              <a:buFont typeface="Calibri"/>
              <a:buNone/>
              <a:defRPr sz="3500" b="1">
                <a:solidFill>
                  <a:srgbClr val="09407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63"/>
          <p:cNvSpPr txBox="1"/>
          <p:nvPr/>
        </p:nvSpPr>
        <p:spPr>
          <a:xfrm>
            <a:off x="9387840" y="6356350"/>
            <a:ext cx="2478352" cy="36285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nl-BE" sz="1200">
                <a:solidFill>
                  <a:srgbClr val="002060"/>
                </a:solidFill>
                <a:latin typeface="Helvetica Neue"/>
                <a:ea typeface="Helvetica Neue"/>
                <a:cs typeface="Helvetica Neue"/>
                <a:sym typeface="Helvetica Neue"/>
              </a:rPr>
              <a:t>‹nr.›</a:t>
            </a:fld>
            <a:endParaRPr sz="1200">
              <a:solidFill>
                <a:srgbClr val="002060"/>
              </a:solidFill>
              <a:latin typeface="Helvetica Neue"/>
              <a:ea typeface="Helvetica Neue"/>
              <a:cs typeface="Helvetica Neue"/>
              <a:sym typeface="Helvetica Neue"/>
            </a:endParaRPr>
          </a:p>
        </p:txBody>
      </p:sp>
      <p:pic>
        <p:nvPicPr>
          <p:cNvPr id="137" name="Google Shape;137;p63"/>
          <p:cNvPicPr preferRelativeResize="0"/>
          <p:nvPr/>
        </p:nvPicPr>
        <p:blipFill rotWithShape="1">
          <a:blip r:embed="rId2">
            <a:alphaModFix/>
          </a:blip>
          <a:srcRect/>
          <a:stretch/>
        </p:blipFill>
        <p:spPr>
          <a:xfrm>
            <a:off x="195399" y="6169507"/>
            <a:ext cx="1237985" cy="551968"/>
          </a:xfrm>
          <a:prstGeom prst="rect">
            <a:avLst/>
          </a:prstGeom>
          <a:noFill/>
          <a:ln>
            <a:noFill/>
          </a:ln>
        </p:spPr>
      </p:pic>
    </p:spTree>
    <p:extLst>
      <p:ext uri="{BB962C8B-B14F-4D97-AF65-F5344CB8AC3E}">
        <p14:creationId xmlns:p14="http://schemas.microsoft.com/office/powerpoint/2010/main" val="53624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Enke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195263" y="1285531"/>
            <a:ext cx="11671300"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ianummer 5">
            <a:extLst>
              <a:ext uri="{FF2B5EF4-FFF2-40B4-BE49-F238E27FC236}">
                <a16:creationId xmlns:a16="http://schemas.microsoft.com/office/drawing/2014/main" id="{C58EFF4F-69DA-4DA1-8A07-818B52A639D0}"/>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8" name="Afbeelding 7" descr="Afbeelding met tekst&#10;&#10;Automatisch gegenereerde beschrijving">
            <a:extLst>
              <a:ext uri="{FF2B5EF4-FFF2-40B4-BE49-F238E27FC236}">
                <a16:creationId xmlns:a16="http://schemas.microsoft.com/office/drawing/2014/main" id="{433B6FE4-BFAA-43F7-948F-5A67044696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2536657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610976-9CC6-4D72-8EAD-F5DC8FF025BD}"/>
              </a:ext>
            </a:extLst>
          </p:cNvPr>
          <p:cNvSpPr>
            <a:spLocks noGrp="1"/>
          </p:cNvSpPr>
          <p:nvPr>
            <p:ph type="ctrTitle" hasCustomPrompt="1"/>
          </p:nvPr>
        </p:nvSpPr>
        <p:spPr>
          <a:xfrm>
            <a:off x="942560" y="2675321"/>
            <a:ext cx="10306880" cy="714365"/>
          </a:xfrm>
          <a:prstGeom prst="rect">
            <a:avLst/>
          </a:prstGeom>
        </p:spPr>
        <p:txBody>
          <a:bodyPr anchor="ctr" anchorCtr="1">
            <a:normAutofit/>
          </a:bodyPr>
          <a:lstStyle>
            <a:lvl1pPr algn="ctr">
              <a:defRPr sz="3500" b="1">
                <a:solidFill>
                  <a:srgbClr val="094073"/>
                </a:solidFill>
                <a:latin typeface="Calibri" panose="020F0502020204030204" pitchFamily="34" charset="0"/>
                <a:cs typeface="Calibri" panose="020F0502020204030204" pitchFamily="34" charset="0"/>
              </a:defRPr>
            </a:lvl1pPr>
          </a:lstStyle>
          <a:p>
            <a:r>
              <a:rPr lang="en-GB" noProof="0" dirty="0"/>
              <a:t>TITLE OF</a:t>
            </a:r>
            <a:r>
              <a:rPr lang="en-GB" dirty="0"/>
              <a:t> PRESENTATION </a:t>
            </a:r>
          </a:p>
        </p:txBody>
      </p:sp>
      <p:sp>
        <p:nvSpPr>
          <p:cNvPr id="12" name="Tijdelijke aanduiding voor tekst 28">
            <a:extLst>
              <a:ext uri="{FF2B5EF4-FFF2-40B4-BE49-F238E27FC236}">
                <a16:creationId xmlns:a16="http://schemas.microsoft.com/office/drawing/2014/main" id="{50D835B0-A922-4BB2-B099-7F281A6F0E11}"/>
              </a:ext>
            </a:extLst>
          </p:cNvPr>
          <p:cNvSpPr>
            <a:spLocks noGrp="1"/>
          </p:cNvSpPr>
          <p:nvPr>
            <p:ph type="body" sz="quarter" idx="10" hasCustomPrompt="1"/>
          </p:nvPr>
        </p:nvSpPr>
        <p:spPr>
          <a:xfrm>
            <a:off x="3458634" y="3512311"/>
            <a:ext cx="5274733" cy="585788"/>
          </a:xfrm>
          <a:prstGeom prst="rect">
            <a:avLst/>
          </a:prstGeom>
        </p:spPr>
        <p:txBody>
          <a:bodyPr anchor="ctr" anchorCtr="1">
            <a:normAutofit/>
          </a:bodyPr>
          <a:lstStyle>
            <a:lvl1pPr marL="0" indent="0">
              <a:buNone/>
              <a:defRPr sz="2000" b="1">
                <a:solidFill>
                  <a:srgbClr val="5AAB3A"/>
                </a:solidFill>
              </a:defRPr>
            </a:lvl1pPr>
          </a:lstStyle>
          <a:p>
            <a:r>
              <a:rPr lang="en-GB" noProof="0" dirty="0"/>
              <a:t>1 June 2020</a:t>
            </a:r>
          </a:p>
        </p:txBody>
      </p:sp>
      <p:sp>
        <p:nvSpPr>
          <p:cNvPr id="13" name="Tijdelijke aanduiding voor tekst 30">
            <a:extLst>
              <a:ext uri="{FF2B5EF4-FFF2-40B4-BE49-F238E27FC236}">
                <a16:creationId xmlns:a16="http://schemas.microsoft.com/office/drawing/2014/main" id="{224BEBAC-B572-43E5-8998-8F8F8CCB8DF5}"/>
              </a:ext>
            </a:extLst>
          </p:cNvPr>
          <p:cNvSpPr>
            <a:spLocks noGrp="1"/>
          </p:cNvSpPr>
          <p:nvPr>
            <p:ph type="body" sz="quarter" idx="11" hasCustomPrompt="1"/>
          </p:nvPr>
        </p:nvSpPr>
        <p:spPr>
          <a:xfrm>
            <a:off x="4218517" y="4231360"/>
            <a:ext cx="3754967" cy="625475"/>
          </a:xfrm>
          <a:prstGeom prst="rect">
            <a:avLst/>
          </a:prstGeom>
        </p:spPr>
        <p:txBody>
          <a:bodyPr anchor="ctr" anchorCtr="1"/>
          <a:lstStyle>
            <a:lvl1pPr marL="0" indent="0">
              <a:buNone/>
              <a:defRPr sz="1800">
                <a:solidFill>
                  <a:srgbClr val="094073"/>
                </a:solidFill>
              </a:defRPr>
            </a:lvl1pPr>
          </a:lstStyle>
          <a:p>
            <a:r>
              <a:rPr lang="en-GB" noProof="0" dirty="0"/>
              <a:t>First name &amp; surname</a:t>
            </a:r>
          </a:p>
        </p:txBody>
      </p:sp>
      <p:pic>
        <p:nvPicPr>
          <p:cNvPr id="3" name="Afbeelding 2" descr="Afbeelding met tekst&#10;&#10;Automatisch gegenereerde beschrijving">
            <a:extLst>
              <a:ext uri="{FF2B5EF4-FFF2-40B4-BE49-F238E27FC236}">
                <a16:creationId xmlns:a16="http://schemas.microsoft.com/office/drawing/2014/main" id="{04CE8BFB-A1C6-40CA-A690-B266541D8D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625" y="4990096"/>
            <a:ext cx="6820750" cy="1867904"/>
          </a:xfrm>
          <a:prstGeom prst="rect">
            <a:avLst/>
          </a:prstGeom>
        </p:spPr>
      </p:pic>
    </p:spTree>
    <p:extLst>
      <p:ext uri="{BB962C8B-B14F-4D97-AF65-F5344CB8AC3E}">
        <p14:creationId xmlns:p14="http://schemas.microsoft.com/office/powerpoint/2010/main" val="277782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8AA5F-3A3B-F539-5685-50E7ADA6E25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095F315-7E84-48F9-0FD1-47AB5B55523B}"/>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4" name="Tijdelijke aanduiding voor voettekst 3">
            <a:extLst>
              <a:ext uri="{FF2B5EF4-FFF2-40B4-BE49-F238E27FC236}">
                <a16:creationId xmlns:a16="http://schemas.microsoft.com/office/drawing/2014/main" id="{ADD215C0-E697-9B47-DD63-93D25AEC76F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CA44141C-C80A-F743-F1EA-09518CD56C78}"/>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1226395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610976-9CC6-4D72-8EAD-F5DC8FF025BD}"/>
              </a:ext>
            </a:extLst>
          </p:cNvPr>
          <p:cNvSpPr>
            <a:spLocks noGrp="1"/>
          </p:cNvSpPr>
          <p:nvPr>
            <p:ph type="ctrTitle" hasCustomPrompt="1"/>
          </p:nvPr>
        </p:nvSpPr>
        <p:spPr>
          <a:xfrm>
            <a:off x="942560" y="2675321"/>
            <a:ext cx="10306880" cy="714365"/>
          </a:xfrm>
          <a:prstGeom prst="rect">
            <a:avLst/>
          </a:prstGeom>
        </p:spPr>
        <p:txBody>
          <a:bodyPr anchor="ctr" anchorCtr="1">
            <a:normAutofit/>
          </a:bodyPr>
          <a:lstStyle>
            <a:lvl1pPr algn="ctr">
              <a:defRPr sz="3500" b="1">
                <a:solidFill>
                  <a:srgbClr val="094073"/>
                </a:solidFill>
                <a:latin typeface="Calibri" panose="020F0502020204030204" pitchFamily="34" charset="0"/>
                <a:cs typeface="Calibri" panose="020F0502020204030204" pitchFamily="34" charset="0"/>
              </a:defRPr>
            </a:lvl1pPr>
          </a:lstStyle>
          <a:p>
            <a:r>
              <a:rPr lang="en-GB" noProof="0" dirty="0"/>
              <a:t>TITLE OF PRESENTATION</a:t>
            </a:r>
          </a:p>
        </p:txBody>
      </p:sp>
      <p:sp>
        <p:nvSpPr>
          <p:cNvPr id="12" name="Tijdelijke aanduiding voor tekst 28">
            <a:extLst>
              <a:ext uri="{FF2B5EF4-FFF2-40B4-BE49-F238E27FC236}">
                <a16:creationId xmlns:a16="http://schemas.microsoft.com/office/drawing/2014/main" id="{50D835B0-A922-4BB2-B099-7F281A6F0E11}"/>
              </a:ext>
            </a:extLst>
          </p:cNvPr>
          <p:cNvSpPr>
            <a:spLocks noGrp="1"/>
          </p:cNvSpPr>
          <p:nvPr>
            <p:ph type="body" sz="quarter" idx="10" hasCustomPrompt="1"/>
          </p:nvPr>
        </p:nvSpPr>
        <p:spPr>
          <a:xfrm>
            <a:off x="3458634" y="3512311"/>
            <a:ext cx="5274733" cy="585788"/>
          </a:xfrm>
          <a:prstGeom prst="rect">
            <a:avLst/>
          </a:prstGeom>
        </p:spPr>
        <p:txBody>
          <a:bodyPr anchor="ctr" anchorCtr="1">
            <a:normAutofit/>
          </a:bodyPr>
          <a:lstStyle>
            <a:lvl1pPr marL="0" indent="0">
              <a:buNone/>
              <a:defRPr sz="2000" b="1">
                <a:solidFill>
                  <a:srgbClr val="5AAB3A"/>
                </a:solidFill>
              </a:defRPr>
            </a:lvl1pPr>
          </a:lstStyle>
          <a:p>
            <a:r>
              <a:rPr lang="en-GB" noProof="0" dirty="0"/>
              <a:t>1 June 2020</a:t>
            </a:r>
          </a:p>
        </p:txBody>
      </p:sp>
      <p:sp>
        <p:nvSpPr>
          <p:cNvPr id="13" name="Tijdelijke aanduiding voor tekst 30">
            <a:extLst>
              <a:ext uri="{FF2B5EF4-FFF2-40B4-BE49-F238E27FC236}">
                <a16:creationId xmlns:a16="http://schemas.microsoft.com/office/drawing/2014/main" id="{224BEBAC-B572-43E5-8998-8F8F8CCB8DF5}"/>
              </a:ext>
            </a:extLst>
          </p:cNvPr>
          <p:cNvSpPr>
            <a:spLocks noGrp="1"/>
          </p:cNvSpPr>
          <p:nvPr>
            <p:ph type="body" sz="quarter" idx="11" hasCustomPrompt="1"/>
          </p:nvPr>
        </p:nvSpPr>
        <p:spPr>
          <a:xfrm>
            <a:off x="4218517" y="4231360"/>
            <a:ext cx="3754967" cy="625475"/>
          </a:xfrm>
          <a:prstGeom prst="rect">
            <a:avLst/>
          </a:prstGeom>
        </p:spPr>
        <p:txBody>
          <a:bodyPr anchor="ctr" anchorCtr="1"/>
          <a:lstStyle>
            <a:lvl1pPr marL="0" indent="0">
              <a:buNone/>
              <a:defRPr sz="1800">
                <a:solidFill>
                  <a:srgbClr val="094073"/>
                </a:solidFill>
              </a:defRPr>
            </a:lvl1pPr>
          </a:lstStyle>
          <a:p>
            <a:r>
              <a:rPr lang="en-GB" noProof="0" dirty="0"/>
              <a:t>First name &amp; surname</a:t>
            </a:r>
          </a:p>
        </p:txBody>
      </p:sp>
      <p:pic>
        <p:nvPicPr>
          <p:cNvPr id="5" name="Afbeelding 4" descr="Afbeelding met tekst&#10;&#10;Automatisch gegenereerde beschrijving">
            <a:extLst>
              <a:ext uri="{FF2B5EF4-FFF2-40B4-BE49-F238E27FC236}">
                <a16:creationId xmlns:a16="http://schemas.microsoft.com/office/drawing/2014/main" id="{349B9E32-870A-4980-93DF-97A56FFD8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8972" y="5077666"/>
            <a:ext cx="2374056" cy="1057819"/>
          </a:xfrm>
          <a:prstGeom prst="rect">
            <a:avLst/>
          </a:prstGeom>
        </p:spPr>
      </p:pic>
    </p:spTree>
    <p:extLst>
      <p:ext uri="{BB962C8B-B14F-4D97-AF65-F5344CB8AC3E}">
        <p14:creationId xmlns:p14="http://schemas.microsoft.com/office/powerpoint/2010/main" val="309987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ubtitelpagina">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AD23C7A0-BC0B-4A81-8C46-0A4BB8E64DCA}"/>
              </a:ext>
            </a:extLst>
          </p:cNvPr>
          <p:cNvSpPr>
            <a:spLocks noGrp="1"/>
          </p:cNvSpPr>
          <p:nvPr>
            <p:ph type="ftr" sz="quarter" idx="10"/>
          </p:nvPr>
        </p:nvSpPr>
        <p:spPr/>
        <p:txBody>
          <a:bodyPr/>
          <a:lstStyle/>
          <a:p>
            <a:r>
              <a:rPr lang="en-GB" noProof="0" dirty="0"/>
              <a:t>Footer</a:t>
            </a:r>
          </a:p>
        </p:txBody>
      </p:sp>
      <p:sp>
        <p:nvSpPr>
          <p:cNvPr id="5" name="Title 1">
            <a:extLst>
              <a:ext uri="{FF2B5EF4-FFF2-40B4-BE49-F238E27FC236}">
                <a16:creationId xmlns:a16="http://schemas.microsoft.com/office/drawing/2014/main" id="{7D24452D-BB23-4F21-B852-C5AAFFFDA30F}"/>
              </a:ext>
            </a:extLst>
          </p:cNvPr>
          <p:cNvSpPr>
            <a:spLocks noGrp="1"/>
          </p:cNvSpPr>
          <p:nvPr>
            <p:ph type="ctrTitle" hasCustomPrompt="1"/>
          </p:nvPr>
        </p:nvSpPr>
        <p:spPr>
          <a:xfrm>
            <a:off x="942560" y="3429000"/>
            <a:ext cx="10306880" cy="714365"/>
          </a:xfrm>
          <a:prstGeom prst="rect">
            <a:avLst/>
          </a:prstGeom>
        </p:spPr>
        <p:txBody>
          <a:bodyPr anchor="ctr" anchorCtr="1">
            <a:normAutofit/>
          </a:bodyPr>
          <a:lstStyle>
            <a:lvl1pPr algn="ctr">
              <a:defRPr sz="3500" b="1">
                <a:solidFill>
                  <a:srgbClr val="094073"/>
                </a:solidFill>
                <a:latin typeface="Calibri" panose="020F0502020204030204" pitchFamily="34" charset="0"/>
                <a:cs typeface="Calibri" panose="020F0502020204030204" pitchFamily="34" charset="0"/>
              </a:defRPr>
            </a:lvl1pPr>
          </a:lstStyle>
          <a:p>
            <a:r>
              <a:rPr lang="en-GB" noProof="0" dirty="0"/>
              <a:t>SUBTITLE OF PRESENTATION</a:t>
            </a:r>
          </a:p>
        </p:txBody>
      </p:sp>
      <p:sp>
        <p:nvSpPr>
          <p:cNvPr id="6" name="Tijdelijke aanduiding voor dianummer 5">
            <a:extLst>
              <a:ext uri="{FF2B5EF4-FFF2-40B4-BE49-F238E27FC236}">
                <a16:creationId xmlns:a16="http://schemas.microsoft.com/office/drawing/2014/main" id="{0FBD45D7-5B61-4FCE-8077-897B434B11EE}"/>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EE37243E-9063-4F3F-988B-F61A8EEF7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1760432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ke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195263" y="1285531"/>
            <a:ext cx="11671300"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ianummer 5">
            <a:extLst>
              <a:ext uri="{FF2B5EF4-FFF2-40B4-BE49-F238E27FC236}">
                <a16:creationId xmlns:a16="http://schemas.microsoft.com/office/drawing/2014/main" id="{C58EFF4F-69DA-4DA1-8A07-818B52A639D0}"/>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8" name="Afbeelding 7" descr="Afbeelding met tekst&#10;&#10;Automatisch gegenereerde beschrijving">
            <a:extLst>
              <a:ext uri="{FF2B5EF4-FFF2-40B4-BE49-F238E27FC236}">
                <a16:creationId xmlns:a16="http://schemas.microsoft.com/office/drawing/2014/main" id="{433B6FE4-BFAA-43F7-948F-5A67044696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79903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kst en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195263" y="1285531"/>
            <a:ext cx="5488565"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grafiek 7">
            <a:extLst>
              <a:ext uri="{FF2B5EF4-FFF2-40B4-BE49-F238E27FC236}">
                <a16:creationId xmlns:a16="http://schemas.microsoft.com/office/drawing/2014/main" id="{E99CCA36-C92B-4D3F-8926-9BEFFCAD993A}"/>
              </a:ext>
            </a:extLst>
          </p:cNvPr>
          <p:cNvSpPr>
            <a:spLocks noGrp="1"/>
          </p:cNvSpPr>
          <p:nvPr>
            <p:ph type="chart" sz="quarter" idx="12"/>
          </p:nvPr>
        </p:nvSpPr>
        <p:spPr>
          <a:xfrm>
            <a:off x="6508174" y="1285445"/>
            <a:ext cx="5358389" cy="4769279"/>
          </a:xfrm>
        </p:spPr>
        <p:txBody>
          <a:bodyPr/>
          <a:lstStyle/>
          <a:p>
            <a:endParaRPr lang="nl-BE"/>
          </a:p>
        </p:txBody>
      </p:sp>
      <p:sp>
        <p:nvSpPr>
          <p:cNvPr id="7" name="Tijdelijke aanduiding voor dianummer 5">
            <a:extLst>
              <a:ext uri="{FF2B5EF4-FFF2-40B4-BE49-F238E27FC236}">
                <a16:creationId xmlns:a16="http://schemas.microsoft.com/office/drawing/2014/main" id="{23F6CA78-51D8-495D-886A-D793FCE46A3D}"/>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61A646E5-442A-40C2-B741-30EAD784C4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217329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Grafiek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6377627" y="1281412"/>
            <a:ext cx="5488565"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grafiek 6">
            <a:extLst>
              <a:ext uri="{FF2B5EF4-FFF2-40B4-BE49-F238E27FC236}">
                <a16:creationId xmlns:a16="http://schemas.microsoft.com/office/drawing/2014/main" id="{2C4109B7-340C-427E-BCF1-6B7EA4E6F8D0}"/>
              </a:ext>
            </a:extLst>
          </p:cNvPr>
          <p:cNvSpPr>
            <a:spLocks noGrp="1"/>
          </p:cNvSpPr>
          <p:nvPr>
            <p:ph type="chart" sz="quarter" idx="12"/>
          </p:nvPr>
        </p:nvSpPr>
        <p:spPr>
          <a:xfrm>
            <a:off x="195399" y="1281841"/>
            <a:ext cx="5358389" cy="4768850"/>
          </a:xfrm>
        </p:spPr>
        <p:txBody>
          <a:bodyPr/>
          <a:lstStyle/>
          <a:p>
            <a:endParaRPr lang="nl-BE"/>
          </a:p>
        </p:txBody>
      </p:sp>
      <p:sp>
        <p:nvSpPr>
          <p:cNvPr id="8" name="Tijdelijke aanduiding voor dianummer 5">
            <a:extLst>
              <a:ext uri="{FF2B5EF4-FFF2-40B4-BE49-F238E27FC236}">
                <a16:creationId xmlns:a16="http://schemas.microsoft.com/office/drawing/2014/main" id="{4DEE9EBE-09D3-49D3-9B48-59A2AD0E08CA}"/>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21B96CED-F2D4-4FF3-BD74-D82EEFC34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803454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kst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195263" y="1285531"/>
            <a:ext cx="5488565"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afbeelding 7">
            <a:extLst>
              <a:ext uri="{FF2B5EF4-FFF2-40B4-BE49-F238E27FC236}">
                <a16:creationId xmlns:a16="http://schemas.microsoft.com/office/drawing/2014/main" id="{DB8DD883-58AB-47A8-8DCD-59F6AE8E33B5}"/>
              </a:ext>
            </a:extLst>
          </p:cNvPr>
          <p:cNvSpPr>
            <a:spLocks noGrp="1"/>
          </p:cNvSpPr>
          <p:nvPr>
            <p:ph type="pic" sz="quarter" idx="12"/>
          </p:nvPr>
        </p:nvSpPr>
        <p:spPr>
          <a:xfrm>
            <a:off x="6508174" y="1285446"/>
            <a:ext cx="5358389" cy="4769279"/>
          </a:xfrm>
        </p:spPr>
        <p:txBody>
          <a:bodyPr/>
          <a:lstStyle/>
          <a:p>
            <a:endParaRPr lang="nl-BE" dirty="0"/>
          </a:p>
        </p:txBody>
      </p:sp>
      <p:sp>
        <p:nvSpPr>
          <p:cNvPr id="7" name="Tijdelijke aanduiding voor dianummer 5">
            <a:extLst>
              <a:ext uri="{FF2B5EF4-FFF2-40B4-BE49-F238E27FC236}">
                <a16:creationId xmlns:a16="http://schemas.microsoft.com/office/drawing/2014/main" id="{17FEA6B4-37A4-4AE1-A63C-750C010F6241}"/>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4160C2E5-ABA8-4018-A700-BDBA0D0CAD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157249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fbeelding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6" name="Tijdelijke aanduiding voor tekst 5">
            <a:extLst>
              <a:ext uri="{FF2B5EF4-FFF2-40B4-BE49-F238E27FC236}">
                <a16:creationId xmlns:a16="http://schemas.microsoft.com/office/drawing/2014/main" id="{35BF3611-3E01-4C7B-9A0A-141B5787E03D}"/>
              </a:ext>
            </a:extLst>
          </p:cNvPr>
          <p:cNvSpPr>
            <a:spLocks noGrp="1"/>
          </p:cNvSpPr>
          <p:nvPr>
            <p:ph type="body" sz="quarter" idx="11"/>
          </p:nvPr>
        </p:nvSpPr>
        <p:spPr>
          <a:xfrm>
            <a:off x="6377627" y="1281412"/>
            <a:ext cx="5488565" cy="47692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jdelijke aanduiding voor afbeelding 7">
            <a:extLst>
              <a:ext uri="{FF2B5EF4-FFF2-40B4-BE49-F238E27FC236}">
                <a16:creationId xmlns:a16="http://schemas.microsoft.com/office/drawing/2014/main" id="{8CD1EA2F-F7C0-4470-A42E-2801075E77F9}"/>
              </a:ext>
            </a:extLst>
          </p:cNvPr>
          <p:cNvSpPr>
            <a:spLocks noGrp="1"/>
          </p:cNvSpPr>
          <p:nvPr>
            <p:ph type="pic" sz="quarter" idx="12"/>
          </p:nvPr>
        </p:nvSpPr>
        <p:spPr>
          <a:xfrm>
            <a:off x="195399" y="1281412"/>
            <a:ext cx="5358389" cy="4769279"/>
          </a:xfrm>
        </p:spPr>
        <p:txBody>
          <a:bodyPr/>
          <a:lstStyle/>
          <a:p>
            <a:endParaRPr lang="nl-BE" dirty="0"/>
          </a:p>
        </p:txBody>
      </p:sp>
      <p:sp>
        <p:nvSpPr>
          <p:cNvPr id="7" name="Tijdelijke aanduiding voor dianummer 5">
            <a:extLst>
              <a:ext uri="{FF2B5EF4-FFF2-40B4-BE49-F238E27FC236}">
                <a16:creationId xmlns:a16="http://schemas.microsoft.com/office/drawing/2014/main" id="{3E4B60D2-70AF-444E-BC83-D31444F33411}"/>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9" name="Afbeelding 8" descr="Afbeelding met tekst&#10;&#10;Automatisch gegenereerde beschrijving">
            <a:extLst>
              <a:ext uri="{FF2B5EF4-FFF2-40B4-BE49-F238E27FC236}">
                <a16:creationId xmlns:a16="http://schemas.microsoft.com/office/drawing/2014/main" id="{5877A0FE-8C48-4760-AE80-0225F3B3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920340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dirty="0"/>
              <a:t>Klik om stijl te bewerken</a:t>
            </a:r>
            <a:endParaRPr lang="nl-BE" dirty="0"/>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7" name="Tijdelijke aanduiding voor tabel 6">
            <a:extLst>
              <a:ext uri="{FF2B5EF4-FFF2-40B4-BE49-F238E27FC236}">
                <a16:creationId xmlns:a16="http://schemas.microsoft.com/office/drawing/2014/main" id="{4DAD9FB1-2FA5-4C27-BE05-AD795ADBBC31}"/>
              </a:ext>
            </a:extLst>
          </p:cNvPr>
          <p:cNvSpPr>
            <a:spLocks noGrp="1"/>
          </p:cNvSpPr>
          <p:nvPr>
            <p:ph type="tbl" sz="quarter" idx="11"/>
          </p:nvPr>
        </p:nvSpPr>
        <p:spPr>
          <a:xfrm>
            <a:off x="195263" y="1285104"/>
            <a:ext cx="11671300" cy="4757350"/>
          </a:xfrm>
        </p:spPr>
        <p:txBody>
          <a:bodyPr/>
          <a:lstStyle/>
          <a:p>
            <a:endParaRPr lang="nl-BE" dirty="0"/>
          </a:p>
        </p:txBody>
      </p:sp>
      <p:sp>
        <p:nvSpPr>
          <p:cNvPr id="6" name="Tijdelijke aanduiding voor dianummer 5">
            <a:extLst>
              <a:ext uri="{FF2B5EF4-FFF2-40B4-BE49-F238E27FC236}">
                <a16:creationId xmlns:a16="http://schemas.microsoft.com/office/drawing/2014/main" id="{0701E124-F7D7-4233-A84F-25A5970DDBEF}"/>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8" name="Afbeelding 7" descr="Afbeelding met tekst&#10;&#10;Automatisch gegenereerde beschrijving">
            <a:extLst>
              <a:ext uri="{FF2B5EF4-FFF2-40B4-BE49-F238E27FC236}">
                <a16:creationId xmlns:a16="http://schemas.microsoft.com/office/drawing/2014/main" id="{EFC8EE6E-64E9-409B-AF46-F4F5E79538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511062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E5BDA-EDF7-48F0-BA80-C091B7D10BCE}"/>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9" name="Tijdelijke aanduiding voor afbeelding 8">
            <a:extLst>
              <a:ext uri="{FF2B5EF4-FFF2-40B4-BE49-F238E27FC236}">
                <a16:creationId xmlns:a16="http://schemas.microsoft.com/office/drawing/2014/main" id="{874153AE-660D-4F85-85DB-7263BC34F8F3}"/>
              </a:ext>
            </a:extLst>
          </p:cNvPr>
          <p:cNvSpPr>
            <a:spLocks noGrp="1"/>
          </p:cNvSpPr>
          <p:nvPr>
            <p:ph type="pic" sz="quarter" idx="11"/>
          </p:nvPr>
        </p:nvSpPr>
        <p:spPr>
          <a:xfrm>
            <a:off x="195263" y="1285103"/>
            <a:ext cx="11671300" cy="4732637"/>
          </a:xfrm>
        </p:spPr>
        <p:txBody>
          <a:bodyPr/>
          <a:lstStyle/>
          <a:p>
            <a:endParaRPr lang="nl-BE" dirty="0"/>
          </a:p>
        </p:txBody>
      </p:sp>
      <p:sp>
        <p:nvSpPr>
          <p:cNvPr id="6" name="Tijdelijke aanduiding voor dianummer 5">
            <a:extLst>
              <a:ext uri="{FF2B5EF4-FFF2-40B4-BE49-F238E27FC236}">
                <a16:creationId xmlns:a16="http://schemas.microsoft.com/office/drawing/2014/main" id="{746B9D26-0BCB-4EDA-B587-18EB6298AA4B}"/>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7" name="Afbeelding 6" descr="Afbeelding met tekst&#10;&#10;Automatisch gegenereerde beschrijving">
            <a:extLst>
              <a:ext uri="{FF2B5EF4-FFF2-40B4-BE49-F238E27FC236}">
                <a16:creationId xmlns:a16="http://schemas.microsoft.com/office/drawing/2014/main" id="{44EC41C2-1486-4973-9951-8BCEA4BF5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07485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C12A7-3F37-466F-842E-4B5E7FEDB07A}"/>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DBA30C13-9E4A-4217-B0AC-A9E555461118}"/>
              </a:ext>
            </a:extLst>
          </p:cNvPr>
          <p:cNvSpPr>
            <a:spLocks noGrp="1"/>
          </p:cNvSpPr>
          <p:nvPr>
            <p:ph type="ftr" sz="quarter" idx="10"/>
          </p:nvPr>
        </p:nvSpPr>
        <p:spPr/>
        <p:txBody>
          <a:bodyPr/>
          <a:lstStyle/>
          <a:p>
            <a:endParaRPr lang="nl-BE" dirty="0"/>
          </a:p>
        </p:txBody>
      </p:sp>
      <p:sp>
        <p:nvSpPr>
          <p:cNvPr id="4" name="Tijdelijke aanduiding voor grafiek 6">
            <a:extLst>
              <a:ext uri="{FF2B5EF4-FFF2-40B4-BE49-F238E27FC236}">
                <a16:creationId xmlns:a16="http://schemas.microsoft.com/office/drawing/2014/main" id="{EEE4B7F4-178D-4A54-AA59-507B13E6697B}"/>
              </a:ext>
            </a:extLst>
          </p:cNvPr>
          <p:cNvSpPr>
            <a:spLocks noGrp="1"/>
          </p:cNvSpPr>
          <p:nvPr>
            <p:ph type="chart" sz="quarter" idx="12"/>
          </p:nvPr>
        </p:nvSpPr>
        <p:spPr>
          <a:xfrm>
            <a:off x="195399" y="1281841"/>
            <a:ext cx="11670793" cy="4768850"/>
          </a:xfrm>
        </p:spPr>
        <p:txBody>
          <a:bodyPr/>
          <a:lstStyle/>
          <a:p>
            <a:endParaRPr lang="nl-BE"/>
          </a:p>
        </p:txBody>
      </p:sp>
      <p:sp>
        <p:nvSpPr>
          <p:cNvPr id="6" name="Tijdelijke aanduiding voor dianummer 5">
            <a:extLst>
              <a:ext uri="{FF2B5EF4-FFF2-40B4-BE49-F238E27FC236}">
                <a16:creationId xmlns:a16="http://schemas.microsoft.com/office/drawing/2014/main" id="{DD26EEF4-2839-4EA9-9DCD-40BD711C8EED}"/>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7" name="Afbeelding 6" descr="Afbeelding met tekst&#10;&#10;Automatisch gegenereerde beschrijving">
            <a:extLst>
              <a:ext uri="{FF2B5EF4-FFF2-40B4-BE49-F238E27FC236}">
                <a16:creationId xmlns:a16="http://schemas.microsoft.com/office/drawing/2014/main" id="{91C1484B-42B4-41DB-93A1-45F5A7C1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1616734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B91389F-D9E6-C1B5-6C4B-CB2C9CDA9462}"/>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3" name="Tijdelijke aanduiding voor voettekst 2">
            <a:extLst>
              <a:ext uri="{FF2B5EF4-FFF2-40B4-BE49-F238E27FC236}">
                <a16:creationId xmlns:a16="http://schemas.microsoft.com/office/drawing/2014/main" id="{0BB02FA7-0A1F-8B5A-C0B9-E35CB1F65D4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320ECCC-23B9-8F71-267C-666863CEB517}"/>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28498222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abel zonder tit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7" name="Tijdelijke aanduiding voor tabel 6">
            <a:extLst>
              <a:ext uri="{FF2B5EF4-FFF2-40B4-BE49-F238E27FC236}">
                <a16:creationId xmlns:a16="http://schemas.microsoft.com/office/drawing/2014/main" id="{4DAD9FB1-2FA5-4C27-BE05-AD795ADBBC31}"/>
              </a:ext>
            </a:extLst>
          </p:cNvPr>
          <p:cNvSpPr>
            <a:spLocks noGrp="1"/>
          </p:cNvSpPr>
          <p:nvPr>
            <p:ph type="tbl" sz="quarter" idx="11"/>
          </p:nvPr>
        </p:nvSpPr>
        <p:spPr>
          <a:xfrm>
            <a:off x="195263" y="370114"/>
            <a:ext cx="11671300" cy="5672340"/>
          </a:xfrm>
        </p:spPr>
        <p:txBody>
          <a:bodyPr/>
          <a:lstStyle/>
          <a:p>
            <a:endParaRPr lang="nl-BE" dirty="0"/>
          </a:p>
        </p:txBody>
      </p:sp>
      <p:sp>
        <p:nvSpPr>
          <p:cNvPr id="6" name="Tijdelijke aanduiding voor dianummer 5">
            <a:extLst>
              <a:ext uri="{FF2B5EF4-FFF2-40B4-BE49-F238E27FC236}">
                <a16:creationId xmlns:a16="http://schemas.microsoft.com/office/drawing/2014/main" id="{0701E124-F7D7-4233-A84F-25A5970DDBEF}"/>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8" name="Afbeelding 7" descr="Afbeelding met tekst&#10;&#10;Automatisch gegenereerde beschrijving">
            <a:extLst>
              <a:ext uri="{FF2B5EF4-FFF2-40B4-BE49-F238E27FC236}">
                <a16:creationId xmlns:a16="http://schemas.microsoft.com/office/drawing/2014/main" id="{4D828665-CF18-4028-9045-20155CE57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1569094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fbeelding zonder tit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079CE7C-F7A7-422C-B3A2-E5D2E8E8AB92}"/>
              </a:ext>
            </a:extLst>
          </p:cNvPr>
          <p:cNvSpPr>
            <a:spLocks noGrp="1"/>
          </p:cNvSpPr>
          <p:nvPr>
            <p:ph type="ftr" sz="quarter" idx="10"/>
          </p:nvPr>
        </p:nvSpPr>
        <p:spPr/>
        <p:txBody>
          <a:bodyPr/>
          <a:lstStyle/>
          <a:p>
            <a:endParaRPr lang="nl-BE" dirty="0"/>
          </a:p>
        </p:txBody>
      </p:sp>
      <p:sp>
        <p:nvSpPr>
          <p:cNvPr id="9" name="Tijdelijke aanduiding voor afbeelding 8">
            <a:extLst>
              <a:ext uri="{FF2B5EF4-FFF2-40B4-BE49-F238E27FC236}">
                <a16:creationId xmlns:a16="http://schemas.microsoft.com/office/drawing/2014/main" id="{874153AE-660D-4F85-85DB-7263BC34F8F3}"/>
              </a:ext>
            </a:extLst>
          </p:cNvPr>
          <p:cNvSpPr>
            <a:spLocks noGrp="1"/>
          </p:cNvSpPr>
          <p:nvPr>
            <p:ph type="pic" sz="quarter" idx="11"/>
          </p:nvPr>
        </p:nvSpPr>
        <p:spPr>
          <a:xfrm>
            <a:off x="195263" y="391885"/>
            <a:ext cx="11671300" cy="5625855"/>
          </a:xfrm>
        </p:spPr>
        <p:txBody>
          <a:bodyPr/>
          <a:lstStyle/>
          <a:p>
            <a:endParaRPr lang="nl-BE" dirty="0"/>
          </a:p>
        </p:txBody>
      </p:sp>
      <p:sp>
        <p:nvSpPr>
          <p:cNvPr id="6" name="Tijdelijke aanduiding voor dianummer 5">
            <a:extLst>
              <a:ext uri="{FF2B5EF4-FFF2-40B4-BE49-F238E27FC236}">
                <a16:creationId xmlns:a16="http://schemas.microsoft.com/office/drawing/2014/main" id="{746B9D26-0BCB-4EDA-B587-18EB6298AA4B}"/>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pic>
        <p:nvPicPr>
          <p:cNvPr id="7" name="Afbeelding 6" descr="Afbeelding met tekst&#10;&#10;Automatisch gegenereerde beschrijving">
            <a:extLst>
              <a:ext uri="{FF2B5EF4-FFF2-40B4-BE49-F238E27FC236}">
                <a16:creationId xmlns:a16="http://schemas.microsoft.com/office/drawing/2014/main" id="{AF08DC5A-A100-45FB-B504-FC8E01FA5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14133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Grafiek zonder tit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DBA30C13-9E4A-4217-B0AC-A9E555461118}"/>
              </a:ext>
            </a:extLst>
          </p:cNvPr>
          <p:cNvSpPr>
            <a:spLocks noGrp="1"/>
          </p:cNvSpPr>
          <p:nvPr>
            <p:ph type="ftr" sz="quarter" idx="10"/>
          </p:nvPr>
        </p:nvSpPr>
        <p:spPr/>
        <p:txBody>
          <a:bodyPr/>
          <a:lstStyle/>
          <a:p>
            <a:endParaRPr lang="nl-BE" dirty="0"/>
          </a:p>
        </p:txBody>
      </p:sp>
      <p:sp>
        <p:nvSpPr>
          <p:cNvPr id="6" name="Tijdelijke aanduiding voor dianummer 5">
            <a:extLst>
              <a:ext uri="{FF2B5EF4-FFF2-40B4-BE49-F238E27FC236}">
                <a16:creationId xmlns:a16="http://schemas.microsoft.com/office/drawing/2014/main" id="{DD26EEF4-2839-4EA9-9DCD-40BD711C8EED}"/>
              </a:ext>
            </a:extLst>
          </p:cNvPr>
          <p:cNvSpPr txBox="1">
            <a:spLocks/>
          </p:cNvSpPr>
          <p:nvPr userDrawn="1"/>
        </p:nvSpPr>
        <p:spPr>
          <a:xfrm>
            <a:off x="9387840" y="6356350"/>
            <a:ext cx="2478352" cy="36285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B76534-36BD-FF42-805F-817FEF0AC42D}" type="slidenum">
              <a:rPr lang="nl-BE" smtClean="0">
                <a:solidFill>
                  <a:srgbClr val="002060"/>
                </a:solidFill>
              </a:rPr>
              <a:pPr/>
              <a:t>‹nr.›</a:t>
            </a:fld>
            <a:endParaRPr lang="nl-BE" dirty="0">
              <a:solidFill>
                <a:srgbClr val="002060"/>
              </a:solidFill>
            </a:endParaRPr>
          </a:p>
        </p:txBody>
      </p:sp>
      <p:sp>
        <p:nvSpPr>
          <p:cNvPr id="7" name="Tijdelijke aanduiding voor grafiek 6">
            <a:extLst>
              <a:ext uri="{FF2B5EF4-FFF2-40B4-BE49-F238E27FC236}">
                <a16:creationId xmlns:a16="http://schemas.microsoft.com/office/drawing/2014/main" id="{5E2C33EA-BCDB-4D4E-98FE-3BADC392D293}"/>
              </a:ext>
            </a:extLst>
          </p:cNvPr>
          <p:cNvSpPr>
            <a:spLocks noGrp="1"/>
          </p:cNvSpPr>
          <p:nvPr>
            <p:ph type="chart" sz="quarter" idx="12"/>
          </p:nvPr>
        </p:nvSpPr>
        <p:spPr>
          <a:xfrm>
            <a:off x="195399" y="365126"/>
            <a:ext cx="11670793" cy="5685565"/>
          </a:xfrm>
        </p:spPr>
        <p:txBody>
          <a:bodyPr/>
          <a:lstStyle/>
          <a:p>
            <a:endParaRPr lang="nl-BE"/>
          </a:p>
        </p:txBody>
      </p:sp>
      <p:pic>
        <p:nvPicPr>
          <p:cNvPr id="8" name="Afbeelding 7" descr="Afbeelding met tekst&#10;&#10;Automatisch gegenereerde beschrijving">
            <a:extLst>
              <a:ext uri="{FF2B5EF4-FFF2-40B4-BE49-F238E27FC236}">
                <a16:creationId xmlns:a16="http://schemas.microsoft.com/office/drawing/2014/main" id="{2FCE5D42-AD91-4A74-8388-5EC7A94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398" y="6167592"/>
            <a:ext cx="1237985" cy="551615"/>
          </a:xfrm>
          <a:prstGeom prst="rect">
            <a:avLst/>
          </a:prstGeom>
        </p:spPr>
      </p:pic>
    </p:spTree>
    <p:extLst>
      <p:ext uri="{BB962C8B-B14F-4D97-AF65-F5344CB8AC3E}">
        <p14:creationId xmlns:p14="http://schemas.microsoft.com/office/powerpoint/2010/main" val="363280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lotpagin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611D7-75B2-42D1-88D3-5F360C93C81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70387" y="5564033"/>
            <a:ext cx="3451225" cy="102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27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lotpagina (met info)">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0FA0166-DE0A-4E3A-BCF0-59F101BA29B1}"/>
              </a:ext>
            </a:extLst>
          </p:cNvPr>
          <p:cNvSpPr>
            <a:spLocks noGrp="1"/>
          </p:cNvSpPr>
          <p:nvPr>
            <p:ph type="body" sz="quarter" idx="10"/>
          </p:nvPr>
        </p:nvSpPr>
        <p:spPr>
          <a:xfrm>
            <a:off x="4040805" y="858982"/>
            <a:ext cx="4110390" cy="2108200"/>
          </a:xfrm>
        </p:spPr>
        <p:txBody>
          <a:bodyPr/>
          <a:lstStyle>
            <a:lvl1pPr algn="ctr">
              <a:defRPr sz="2400"/>
            </a:lvl1pPr>
            <a:lvl2pPr algn="ctr">
              <a:defRPr/>
            </a:lvl2pPr>
            <a:lvl3pPr algn="ctr">
              <a:defRPr/>
            </a:lvl3pPr>
            <a:lvl4pPr algn="ctr">
              <a:defRPr/>
            </a:lvl4pPr>
            <a:lvl5pPr algn="ct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tekst 2">
            <a:extLst>
              <a:ext uri="{FF2B5EF4-FFF2-40B4-BE49-F238E27FC236}">
                <a16:creationId xmlns:a16="http://schemas.microsoft.com/office/drawing/2014/main" id="{41748BC1-B71C-4B64-A5DD-CA36385B0452}"/>
              </a:ext>
            </a:extLst>
          </p:cNvPr>
          <p:cNvSpPr txBox="1">
            <a:spLocks/>
          </p:cNvSpPr>
          <p:nvPr userDrawn="1"/>
        </p:nvSpPr>
        <p:spPr>
          <a:xfrm>
            <a:off x="4050331" y="3807522"/>
            <a:ext cx="4110390" cy="1602676"/>
          </a:xfrm>
          <a:prstGeom prst="rect">
            <a:avLst/>
          </a:prstGeom>
        </p:spPr>
        <p:txBody>
          <a:bodyPr vert="horz" lIns="91440" tIns="45720" rIns="91440" bIns="45720" rtlCol="0" anchor="ctr">
            <a:noAutofit/>
          </a:bodyPr>
          <a:lstStyle>
            <a:defPPr>
              <a:defRPr lang="nl-BE"/>
            </a:defPPr>
            <a:lvl1pPr marL="0" algn="ctr" defTabSz="914400" rtl="0" eaLnBrk="1" latinLnBrk="0" hangingPunct="1">
              <a:defRPr sz="2000" b="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solidFill>
                  <a:schemeClr val="tx2"/>
                </a:solidFill>
              </a:rPr>
              <a:t>De Blauwe Cluster vzw</a:t>
            </a:r>
          </a:p>
          <a:p>
            <a:r>
              <a:rPr lang="nl-NL" sz="1800" dirty="0">
                <a:solidFill>
                  <a:schemeClr val="tx2"/>
                </a:solidFill>
              </a:rPr>
              <a:t>Wetenschapspark 1 </a:t>
            </a:r>
            <a:br>
              <a:rPr lang="nl-NL" sz="1800" dirty="0">
                <a:solidFill>
                  <a:schemeClr val="tx2"/>
                </a:solidFill>
              </a:rPr>
            </a:br>
            <a:r>
              <a:rPr lang="nl-NL" sz="1800" dirty="0">
                <a:solidFill>
                  <a:schemeClr val="tx2"/>
                </a:solidFill>
              </a:rPr>
              <a:t>8400 Oostende</a:t>
            </a:r>
          </a:p>
          <a:p>
            <a:r>
              <a:rPr lang="nl-NL" sz="1800" dirty="0">
                <a:solidFill>
                  <a:schemeClr val="tx2"/>
                </a:solidFill>
              </a:rPr>
              <a:t>T: +32 59 26 75 15</a:t>
            </a:r>
          </a:p>
          <a:p>
            <a:r>
              <a:rPr lang="nl-NL" sz="1800" dirty="0">
                <a:solidFill>
                  <a:schemeClr val="tx2"/>
                </a:solidFill>
              </a:rPr>
              <a:t>www.blauwecluster.be</a:t>
            </a:r>
            <a:endParaRPr lang="nl-BE" sz="1800" dirty="0">
              <a:solidFill>
                <a:schemeClr val="tx2"/>
              </a:solidFill>
            </a:endParaRPr>
          </a:p>
        </p:txBody>
      </p:sp>
      <p:pic>
        <p:nvPicPr>
          <p:cNvPr id="7" name="Picture 2">
            <a:extLst>
              <a:ext uri="{FF2B5EF4-FFF2-40B4-BE49-F238E27FC236}">
                <a16:creationId xmlns:a16="http://schemas.microsoft.com/office/drawing/2014/main" id="{46D5D6C0-BB92-4427-AEF0-4DF7B2BA53E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70387" y="5564033"/>
            <a:ext cx="3451225" cy="102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8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lotpagina">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58E9ABA8-0FC4-4843-906C-312EA4CD7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99867" y="5555450"/>
            <a:ext cx="1990992" cy="887136"/>
          </a:xfrm>
          <a:prstGeom prst="rect">
            <a:avLst/>
          </a:prstGeom>
        </p:spPr>
      </p:pic>
    </p:spTree>
    <p:extLst>
      <p:ext uri="{BB962C8B-B14F-4D97-AF65-F5344CB8AC3E}">
        <p14:creationId xmlns:p14="http://schemas.microsoft.com/office/powerpoint/2010/main" val="1808100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lotpagina (met info)">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148F1E0-7B8F-4293-ADC5-374844E0ABEF}"/>
              </a:ext>
            </a:extLst>
          </p:cNvPr>
          <p:cNvSpPr txBox="1">
            <a:spLocks/>
          </p:cNvSpPr>
          <p:nvPr userDrawn="1"/>
        </p:nvSpPr>
        <p:spPr>
          <a:xfrm>
            <a:off x="4050331" y="3807522"/>
            <a:ext cx="4110390" cy="1602676"/>
          </a:xfrm>
          <a:prstGeom prst="rect">
            <a:avLst/>
          </a:prstGeom>
        </p:spPr>
        <p:txBody>
          <a:bodyPr vert="horz" lIns="91440" tIns="45720" rIns="91440" bIns="45720" rtlCol="0" anchor="ctr">
            <a:noAutofit/>
          </a:bodyPr>
          <a:lstStyle>
            <a:defPPr>
              <a:defRPr lang="nl-BE"/>
            </a:defPPr>
            <a:lvl1pPr marL="0" algn="ctr" defTabSz="914400" rtl="0" eaLnBrk="1" latinLnBrk="0" hangingPunct="1">
              <a:defRPr sz="2000" b="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solidFill>
                  <a:schemeClr val="tx2"/>
                </a:solidFill>
              </a:rPr>
              <a:t>De Blauwe Cluster vzw</a:t>
            </a:r>
          </a:p>
          <a:p>
            <a:r>
              <a:rPr lang="nl-NL" sz="1800" dirty="0">
                <a:solidFill>
                  <a:schemeClr val="tx2"/>
                </a:solidFill>
              </a:rPr>
              <a:t>Wetenschapspark 1 </a:t>
            </a:r>
            <a:br>
              <a:rPr lang="nl-NL" sz="1800" dirty="0">
                <a:solidFill>
                  <a:schemeClr val="tx2"/>
                </a:solidFill>
              </a:rPr>
            </a:br>
            <a:r>
              <a:rPr lang="nl-NL" sz="1800" dirty="0">
                <a:solidFill>
                  <a:schemeClr val="tx2"/>
                </a:solidFill>
              </a:rPr>
              <a:t>8400 Oostende</a:t>
            </a:r>
          </a:p>
          <a:p>
            <a:r>
              <a:rPr lang="nl-NL" sz="1800" dirty="0">
                <a:solidFill>
                  <a:schemeClr val="tx2"/>
                </a:solidFill>
              </a:rPr>
              <a:t>T: +32 59 26 75 15</a:t>
            </a:r>
          </a:p>
          <a:p>
            <a:r>
              <a:rPr lang="nl-NL" sz="1800" dirty="0">
                <a:solidFill>
                  <a:schemeClr val="tx2"/>
                </a:solidFill>
              </a:rPr>
              <a:t>www.blauwecluster.be</a:t>
            </a:r>
            <a:endParaRPr lang="nl-BE" sz="1800" dirty="0">
              <a:solidFill>
                <a:schemeClr val="tx2"/>
              </a:solidFill>
            </a:endParaRPr>
          </a:p>
        </p:txBody>
      </p:sp>
      <p:sp>
        <p:nvSpPr>
          <p:cNvPr id="4" name="Tijdelijke aanduiding voor tekst 2">
            <a:extLst>
              <a:ext uri="{FF2B5EF4-FFF2-40B4-BE49-F238E27FC236}">
                <a16:creationId xmlns:a16="http://schemas.microsoft.com/office/drawing/2014/main" id="{93D33BC2-CB65-43A2-B72C-8894AFF36058}"/>
              </a:ext>
            </a:extLst>
          </p:cNvPr>
          <p:cNvSpPr>
            <a:spLocks noGrp="1"/>
          </p:cNvSpPr>
          <p:nvPr>
            <p:ph type="body" sz="quarter" idx="10"/>
          </p:nvPr>
        </p:nvSpPr>
        <p:spPr>
          <a:xfrm>
            <a:off x="4040805" y="858982"/>
            <a:ext cx="4110390" cy="2108200"/>
          </a:xfrm>
        </p:spPr>
        <p:txBody>
          <a:bodyPr/>
          <a:lstStyle>
            <a:lvl1pPr algn="ctr">
              <a:defRPr sz="2400"/>
            </a:lvl1pPr>
            <a:lvl2pPr algn="ctr">
              <a:defRPr/>
            </a:lvl2pPr>
            <a:lvl3pPr algn="ctr">
              <a:defRPr/>
            </a:lvl3pPr>
            <a:lvl4pPr algn="ctr">
              <a:defRPr/>
            </a:lvl4pPr>
            <a:lvl5pPr algn="ct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6" name="Afbeelding 5" descr="Afbeelding met tekst&#10;&#10;Automatisch gegenereerde beschrijving">
            <a:extLst>
              <a:ext uri="{FF2B5EF4-FFF2-40B4-BE49-F238E27FC236}">
                <a16:creationId xmlns:a16="http://schemas.microsoft.com/office/drawing/2014/main" id="{E1E81C6A-B9A3-40D4-B4AC-58B2C6C816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99867" y="5555450"/>
            <a:ext cx="1990992" cy="887136"/>
          </a:xfrm>
          <a:prstGeom prst="rect">
            <a:avLst/>
          </a:prstGeom>
        </p:spPr>
      </p:pic>
    </p:spTree>
    <p:extLst>
      <p:ext uri="{BB962C8B-B14F-4D97-AF65-F5344CB8AC3E}">
        <p14:creationId xmlns:p14="http://schemas.microsoft.com/office/powerpoint/2010/main" val="1340778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56CB2C-6210-854F-8C2D-E4908AD1777E}" type="datetimeFigureOut">
              <a:rPr lang="nl-BE" smtClean="0"/>
              <a:t>1/12/2023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999AC65D-E5D6-4C4F-AE5F-F9F70C1628B0}" type="slidenum">
              <a:rPr lang="nl-BE" smtClean="0"/>
              <a:t>‹nr.›</a:t>
            </a:fld>
            <a:endParaRPr lang="nl-BE"/>
          </a:p>
        </p:txBody>
      </p:sp>
      <p:sp>
        <p:nvSpPr>
          <p:cNvPr id="9" name="Rechthoek 8">
            <a:extLst>
              <a:ext uri="{FF2B5EF4-FFF2-40B4-BE49-F238E27FC236}">
                <a16:creationId xmlns:a16="http://schemas.microsoft.com/office/drawing/2014/main" id="{063B1911-CA48-9046-84DB-E0F2D0332CF0}"/>
              </a:ext>
            </a:extLst>
          </p:cNvPr>
          <p:cNvSpPr/>
          <p:nvPr userDrawn="1"/>
        </p:nvSpPr>
        <p:spPr>
          <a:xfrm>
            <a:off x="21054" y="1159052"/>
            <a:ext cx="12191999" cy="5698948"/>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dirty="0"/>
          </a:p>
        </p:txBody>
      </p:sp>
      <p:sp>
        <p:nvSpPr>
          <p:cNvPr id="8" name="Titel 1">
            <a:extLst>
              <a:ext uri="{FF2B5EF4-FFF2-40B4-BE49-F238E27FC236}">
                <a16:creationId xmlns:a16="http://schemas.microsoft.com/office/drawing/2014/main" id="{14515F3B-426D-7642-812D-E760E5C359F3}"/>
              </a:ext>
            </a:extLst>
          </p:cNvPr>
          <p:cNvSpPr>
            <a:spLocks noGrp="1"/>
          </p:cNvSpPr>
          <p:nvPr>
            <p:ph type="title" hasCustomPrompt="1"/>
          </p:nvPr>
        </p:nvSpPr>
        <p:spPr>
          <a:xfrm>
            <a:off x="364066" y="255060"/>
            <a:ext cx="5641623" cy="657402"/>
          </a:xfrm>
          <a:prstGeom prst="rect">
            <a:avLst/>
          </a:prstGeom>
        </p:spPr>
        <p:txBody>
          <a:bodyPr>
            <a:normAutofit/>
          </a:bodyPr>
          <a:lstStyle>
            <a:lvl1pPr>
              <a:defRPr sz="3000" b="1">
                <a:solidFill>
                  <a:srgbClr val="094073"/>
                </a:solidFill>
                <a:latin typeface="+mn-lt"/>
              </a:defRPr>
            </a:lvl1pPr>
          </a:lstStyle>
          <a:p>
            <a:r>
              <a:rPr lang="nl-NL" dirty="0"/>
              <a:t>BLAUWE CLUSTER</a:t>
            </a:r>
            <a:endParaRPr lang="nl-BE" dirty="0"/>
          </a:p>
        </p:txBody>
      </p:sp>
      <p:sp>
        <p:nvSpPr>
          <p:cNvPr id="11" name="Tijdelijke aanduiding voor tekst 16">
            <a:extLst>
              <a:ext uri="{FF2B5EF4-FFF2-40B4-BE49-F238E27FC236}">
                <a16:creationId xmlns:a16="http://schemas.microsoft.com/office/drawing/2014/main" id="{45C6372B-AAF5-8547-BFEA-AE40B2A8D074}"/>
              </a:ext>
            </a:extLst>
          </p:cNvPr>
          <p:cNvSpPr>
            <a:spLocks noGrp="1"/>
          </p:cNvSpPr>
          <p:nvPr>
            <p:ph type="body" sz="quarter" idx="14" hasCustomPrompt="1"/>
          </p:nvPr>
        </p:nvSpPr>
        <p:spPr>
          <a:xfrm>
            <a:off x="838200" y="1472726"/>
            <a:ext cx="10515600" cy="329400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094073"/>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dirty="0"/>
              <a:t>Hier kan je tekst invoegen </a:t>
            </a:r>
          </a:p>
          <a:p>
            <a:endParaRPr lang="nl-BE" dirty="0"/>
          </a:p>
        </p:txBody>
      </p:sp>
      <p:pic>
        <p:nvPicPr>
          <p:cNvPr id="12" name="Afbeelding 11">
            <a:extLst>
              <a:ext uri="{FF2B5EF4-FFF2-40B4-BE49-F238E27FC236}">
                <a16:creationId xmlns:a16="http://schemas.microsoft.com/office/drawing/2014/main" id="{55AA64EF-0C7C-FF40-B48D-26C066FF63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91035" y="249472"/>
            <a:ext cx="1793103" cy="710475"/>
          </a:xfrm>
          <a:prstGeom prst="rect">
            <a:avLst/>
          </a:prstGeom>
        </p:spPr>
      </p:pic>
    </p:spTree>
    <p:extLst>
      <p:ext uri="{BB962C8B-B14F-4D97-AF65-F5344CB8AC3E}">
        <p14:creationId xmlns:p14="http://schemas.microsoft.com/office/powerpoint/2010/main" val="4006520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0597A-0F78-CEE9-B8ED-81074E95375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8E80FFE-A765-5965-95CB-8ADEA8AD8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7C97D43-F907-F046-7213-F55A55320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64AE86F-536F-4BE4-5B03-0637ABE462EE}"/>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6" name="Tijdelijke aanduiding voor voettekst 5">
            <a:extLst>
              <a:ext uri="{FF2B5EF4-FFF2-40B4-BE49-F238E27FC236}">
                <a16:creationId xmlns:a16="http://schemas.microsoft.com/office/drawing/2014/main" id="{8FDEB59E-6CE2-5A41-78F8-6C19FCBDC27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F9A3AED-65C3-B9AD-EFC5-9CF78AA77F8F}"/>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417093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E1C0B8-E483-D17E-B331-81BC280AF9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3A524764-449B-95EB-C51B-5976939EC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B6465756-2DE8-BA89-F724-BE83BBBF6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FC58B66-5B50-C7EB-3EEC-F6FBEBC9EC61}"/>
              </a:ext>
            </a:extLst>
          </p:cNvPr>
          <p:cNvSpPr>
            <a:spLocks noGrp="1"/>
          </p:cNvSpPr>
          <p:nvPr>
            <p:ph type="dt" sz="half" idx="10"/>
          </p:nvPr>
        </p:nvSpPr>
        <p:spPr/>
        <p:txBody>
          <a:bodyPr/>
          <a:lstStyle/>
          <a:p>
            <a:fld id="{51A48F10-E7AE-43EF-9CCA-CD3953B6F49A}" type="datetimeFigureOut">
              <a:rPr lang="nl-BE" smtClean="0"/>
              <a:t>1/12/2023</a:t>
            </a:fld>
            <a:endParaRPr lang="nl-BE"/>
          </a:p>
        </p:txBody>
      </p:sp>
      <p:sp>
        <p:nvSpPr>
          <p:cNvPr id="6" name="Tijdelijke aanduiding voor voettekst 5">
            <a:extLst>
              <a:ext uri="{FF2B5EF4-FFF2-40B4-BE49-F238E27FC236}">
                <a16:creationId xmlns:a16="http://schemas.microsoft.com/office/drawing/2014/main" id="{47AD1262-EB81-00DB-4841-2EF9E649552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44A7568-ED3C-37F1-A61B-FE2103135768}"/>
              </a:ext>
            </a:extLst>
          </p:cNvPr>
          <p:cNvSpPr>
            <a:spLocks noGrp="1"/>
          </p:cNvSpPr>
          <p:nvPr>
            <p:ph type="sldNum" sz="quarter" idx="12"/>
          </p:nvPr>
        </p:nvSpPr>
        <p:spPr/>
        <p:txBody>
          <a:bodyPr/>
          <a:lstStyle/>
          <a:p>
            <a:fld id="{4A045B92-CE76-437E-A634-0372FA8199D1}" type="slidenum">
              <a:rPr lang="nl-BE" smtClean="0"/>
              <a:t>‹nr.›</a:t>
            </a:fld>
            <a:endParaRPr lang="nl-BE"/>
          </a:p>
        </p:txBody>
      </p:sp>
    </p:spTree>
    <p:extLst>
      <p:ext uri="{BB962C8B-B14F-4D97-AF65-F5344CB8AC3E}">
        <p14:creationId xmlns:p14="http://schemas.microsoft.com/office/powerpoint/2010/main" val="423001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theme" Target="../theme/theme2.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image" Target="../media/image4.png"/><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A5F3603-3411-4315-8BC2-5A94EA4BF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FFEEB34-7B4B-95F6-D355-B204933FE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5A55A36-3496-B80E-B91F-C9B2FB6FA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48F10-E7AE-43EF-9CCA-CD3953B6F49A}" type="datetimeFigureOut">
              <a:rPr lang="nl-BE" smtClean="0"/>
              <a:t>1/12/2023</a:t>
            </a:fld>
            <a:endParaRPr lang="nl-BE"/>
          </a:p>
        </p:txBody>
      </p:sp>
      <p:sp>
        <p:nvSpPr>
          <p:cNvPr id="5" name="Tijdelijke aanduiding voor voettekst 4">
            <a:extLst>
              <a:ext uri="{FF2B5EF4-FFF2-40B4-BE49-F238E27FC236}">
                <a16:creationId xmlns:a16="http://schemas.microsoft.com/office/drawing/2014/main" id="{3500AB09-28AB-CEB1-4117-BC34773C5B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D4E4989-2EF8-81C0-129D-0F6F2CE9C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45B92-CE76-437E-A634-0372FA8199D1}" type="slidenum">
              <a:rPr lang="nl-BE" smtClean="0"/>
              <a:t>‹nr.›</a:t>
            </a:fld>
            <a:endParaRPr lang="nl-BE"/>
          </a:p>
        </p:txBody>
      </p:sp>
    </p:spTree>
    <p:extLst>
      <p:ext uri="{BB962C8B-B14F-4D97-AF65-F5344CB8AC3E}">
        <p14:creationId xmlns:p14="http://schemas.microsoft.com/office/powerpoint/2010/main" val="311956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772" r:id="rId14"/>
    <p:sldLayoutId id="21474837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93CD8A-2F51-1D49-A8FD-A800D09FBCBC}"/>
              </a:ext>
            </a:extLst>
          </p:cNvPr>
          <p:cNvSpPr>
            <a:spLocks noGrp="1"/>
          </p:cNvSpPr>
          <p:nvPr>
            <p:ph type="title"/>
          </p:nvPr>
        </p:nvSpPr>
        <p:spPr>
          <a:xfrm>
            <a:off x="604933" y="270180"/>
            <a:ext cx="10515600" cy="1325563"/>
          </a:xfrm>
          <a:prstGeom prst="rect">
            <a:avLst/>
          </a:prstGeom>
        </p:spPr>
        <p:txBody>
          <a:bodyPr vert="horz" lIns="91440" tIns="45720" rIns="91440" bIns="45720" rtlCol="0" anchor="ctr">
            <a:noAutofit/>
          </a:bodyPr>
          <a:lstStyle/>
          <a:p>
            <a:r>
              <a:rPr lang="nl-NL" noProof="0" dirty="0"/>
              <a:t>Klik om stijl te bewerken</a:t>
            </a:r>
          </a:p>
        </p:txBody>
      </p:sp>
      <p:sp>
        <p:nvSpPr>
          <p:cNvPr id="3" name="Tijdelijke aanduiding voor tekst 2">
            <a:extLst>
              <a:ext uri="{FF2B5EF4-FFF2-40B4-BE49-F238E27FC236}">
                <a16:creationId xmlns:a16="http://schemas.microsoft.com/office/drawing/2014/main" id="{AB3CCD2A-7302-4349-A428-E2E91C83BD1A}"/>
              </a:ext>
            </a:extLst>
          </p:cNvPr>
          <p:cNvSpPr>
            <a:spLocks noGrp="1"/>
          </p:cNvSpPr>
          <p:nvPr>
            <p:ph type="body" idx="1"/>
          </p:nvPr>
        </p:nvSpPr>
        <p:spPr>
          <a:xfrm>
            <a:off x="604933" y="1847668"/>
            <a:ext cx="10515600" cy="3606648"/>
          </a:xfrm>
          <a:prstGeom prst="rect">
            <a:avLst/>
          </a:prstGeom>
        </p:spPr>
        <p:txBody>
          <a:bodyPr vert="horz" lIns="91440" tIns="45720" rIns="91440" bIns="45720" rtlCol="0">
            <a:normAutofit/>
          </a:bodyPr>
          <a:lstStyle/>
          <a:p>
            <a:r>
              <a:rPr lang="nl-NL" noProof="0" dirty="0"/>
              <a:t>Tekststijl van het model bewerken</a:t>
            </a:r>
          </a:p>
          <a:p>
            <a:pPr lvl="1"/>
            <a:r>
              <a:rPr lang="nl-NL" noProof="0" dirty="0"/>
              <a:t>Tweede niveau</a:t>
            </a:r>
          </a:p>
          <a:p>
            <a:pPr lvl="2"/>
            <a:r>
              <a:rPr lang="nl-NL" noProof="0" dirty="0"/>
              <a:t>Derde niveau</a:t>
            </a:r>
          </a:p>
          <a:p>
            <a:pPr lvl="3"/>
            <a:r>
              <a:rPr lang="nl-NL" noProof="0" dirty="0"/>
              <a:t>Vierde niveau</a:t>
            </a:r>
          </a:p>
          <a:p>
            <a:pPr lvl="3"/>
            <a:endParaRPr lang="nl-NL" noProof="0" dirty="0"/>
          </a:p>
        </p:txBody>
      </p:sp>
      <p:pic>
        <p:nvPicPr>
          <p:cNvPr id="12" name="Afbeelding 11">
            <a:extLst>
              <a:ext uri="{FF2B5EF4-FFF2-40B4-BE49-F238E27FC236}">
                <a16:creationId xmlns:a16="http://schemas.microsoft.com/office/drawing/2014/main" id="{B795B43F-F5CA-784E-8B92-2BCF3F7B47A4}"/>
              </a:ext>
            </a:extLst>
          </p:cNvPr>
          <p:cNvPicPr>
            <a:picLocks/>
          </p:cNvPicPr>
          <p:nvPr userDrawn="1"/>
        </p:nvPicPr>
        <p:blipFill>
          <a:blip r:embed="rId43" cstate="screen">
            <a:extLst>
              <a:ext uri="{28A0092B-C50C-407E-A947-70E740481C1C}">
                <a14:useLocalDpi xmlns:a14="http://schemas.microsoft.com/office/drawing/2010/main"/>
              </a:ext>
            </a:extLst>
          </a:blip>
          <a:srcRect/>
          <a:stretch/>
        </p:blipFill>
        <p:spPr>
          <a:xfrm>
            <a:off x="594976" y="6074229"/>
            <a:ext cx="1252618" cy="501047"/>
          </a:xfrm>
          <a:prstGeom prst="rect">
            <a:avLst/>
          </a:prstGeom>
        </p:spPr>
      </p:pic>
    </p:spTree>
    <p:extLst>
      <p:ext uri="{BB962C8B-B14F-4D97-AF65-F5344CB8AC3E}">
        <p14:creationId xmlns:p14="http://schemas.microsoft.com/office/powerpoint/2010/main" val="22219695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Lst>
  <p:hf sldNum="0" hdr="0" ftr="0" dt="0"/>
  <p:txStyles>
    <p:titleStyle>
      <a:lvl1pPr algn="l" defTabSz="914400" rtl="0" eaLnBrk="1" latinLnBrk="0" hangingPunct="1">
        <a:lnSpc>
          <a:spcPct val="90000"/>
        </a:lnSpc>
        <a:spcBef>
          <a:spcPct val="0"/>
        </a:spcBef>
        <a:buNone/>
        <a:defRPr sz="3200" b="1" i="0" kern="1200">
          <a:solidFill>
            <a:srgbClr val="E4032C"/>
          </a:solidFill>
          <a:latin typeface="Moderat" panose="00000500000000000000" pitchFamily="50" charset="0"/>
          <a:ea typeface="+mj-ea"/>
          <a:cs typeface="+mj-cs"/>
        </a:defRPr>
      </a:lvl1pPr>
    </p:titleStyle>
    <p:bodyStyle>
      <a:lvl1pPr marL="0" indent="0" algn="l" defTabSz="914400" rtl="0" eaLnBrk="1" latinLnBrk="0" hangingPunct="1">
        <a:lnSpc>
          <a:spcPct val="90000"/>
        </a:lnSpc>
        <a:spcBef>
          <a:spcPts val="1200"/>
        </a:spcBef>
        <a:spcAft>
          <a:spcPts val="1200"/>
        </a:spcAft>
        <a:buFont typeface="Arial" panose="020B0604020202020204" pitchFamily="34" charset="0"/>
        <a:buNone/>
        <a:defRPr sz="2400" b="0" i="0" kern="1200">
          <a:solidFill>
            <a:schemeClr val="tx2"/>
          </a:solidFill>
          <a:latin typeface="Arial" panose="020B0604020202020204" pitchFamily="34" charset="0"/>
          <a:ea typeface="+mn-ea"/>
          <a:cs typeface="+mn-cs"/>
        </a:defRPr>
      </a:lvl1pPr>
      <a:lvl2pPr marL="141288" indent="-128588" algn="l" defTabSz="914400" rtl="0" eaLnBrk="1" latinLnBrk="0" hangingPunct="1">
        <a:lnSpc>
          <a:spcPct val="90000"/>
        </a:lnSpc>
        <a:spcBef>
          <a:spcPts val="800"/>
        </a:spcBef>
        <a:spcAft>
          <a:spcPts val="800"/>
        </a:spcAft>
        <a:buClr>
          <a:schemeClr val="accent1"/>
        </a:buClr>
        <a:buSzPct val="110000"/>
        <a:buFont typeface="Arial" panose="020B0604020202020204" pitchFamily="34" charset="0"/>
        <a:buChar char="•"/>
        <a:tabLst/>
        <a:defRPr sz="1600" b="0" i="0" kern="1200">
          <a:solidFill>
            <a:schemeClr val="tx2"/>
          </a:solidFill>
          <a:latin typeface="Arial" panose="020B0604020202020204" pitchFamily="34" charset="0"/>
          <a:ea typeface="+mn-ea"/>
          <a:cs typeface="+mn-cs"/>
        </a:defRPr>
      </a:lvl2pPr>
      <a:lvl3pPr marL="273050" indent="-133350" algn="l" defTabSz="914400" rtl="0" eaLnBrk="1" latinLnBrk="0" hangingPunct="1">
        <a:lnSpc>
          <a:spcPct val="90000"/>
        </a:lnSpc>
        <a:spcBef>
          <a:spcPts val="800"/>
        </a:spcBef>
        <a:spcAft>
          <a:spcPts val="800"/>
        </a:spcAft>
        <a:buClr>
          <a:schemeClr val="accent1"/>
        </a:buClr>
        <a:buSzPct val="110000"/>
        <a:buFont typeface="Arial" panose="020B0604020202020204" pitchFamily="34" charset="0"/>
        <a:buChar char="•"/>
        <a:tabLst/>
        <a:defRPr sz="1200" b="0" i="0" kern="1200">
          <a:solidFill>
            <a:schemeClr val="tx2"/>
          </a:solidFill>
          <a:latin typeface="Arial" panose="020B0604020202020204" pitchFamily="34" charset="0"/>
          <a:ea typeface="+mn-ea"/>
          <a:cs typeface="+mn-cs"/>
        </a:defRPr>
      </a:lvl3pPr>
      <a:lvl4pPr marL="406400" indent="-133350" algn="l" defTabSz="914400" rtl="0" eaLnBrk="1" latinLnBrk="0" hangingPunct="1">
        <a:lnSpc>
          <a:spcPct val="90000"/>
        </a:lnSpc>
        <a:spcBef>
          <a:spcPts val="800"/>
        </a:spcBef>
        <a:spcAft>
          <a:spcPts val="800"/>
        </a:spcAft>
        <a:buClr>
          <a:schemeClr val="accent1"/>
        </a:buClr>
        <a:buSzPct val="110000"/>
        <a:buFont typeface="Arial" panose="020B0604020202020204" pitchFamily="34" charset="0"/>
        <a:buChar char="•"/>
        <a:tabLst/>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55"/>
          <p:cNvSpPr txBox="1">
            <a:spLocks noGrp="1"/>
          </p:cNvSpPr>
          <p:nvPr>
            <p:ph type="title"/>
          </p:nvPr>
        </p:nvSpPr>
        <p:spPr>
          <a:xfrm>
            <a:off x="195399" y="365126"/>
            <a:ext cx="11670793" cy="7346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94073"/>
              </a:buClr>
              <a:buSzPts val="3500"/>
              <a:buFont typeface="Calibri"/>
              <a:buNone/>
              <a:defRPr sz="3500" b="1" i="0" u="none" strike="noStrike" cap="none">
                <a:solidFill>
                  <a:srgbClr val="09407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55"/>
          <p:cNvSpPr txBox="1">
            <a:spLocks noGrp="1"/>
          </p:cNvSpPr>
          <p:nvPr>
            <p:ph type="body" idx="1"/>
          </p:nvPr>
        </p:nvSpPr>
        <p:spPr>
          <a:xfrm>
            <a:off x="195399" y="1309816"/>
            <a:ext cx="11670793" cy="472028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174376"/>
              </a:buClr>
              <a:buSzPts val="2800"/>
              <a:buFont typeface="Arial"/>
              <a:buNone/>
              <a:defRPr sz="2800" b="0" i="0" u="none" strike="noStrike" cap="none">
                <a:solidFill>
                  <a:srgbClr val="174376"/>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rgbClr val="174376"/>
              </a:buClr>
              <a:buSzPts val="2400"/>
              <a:buFont typeface="Arial"/>
              <a:buChar char="•"/>
              <a:defRPr sz="2400" b="0" i="0" u="none" strike="noStrike" cap="none">
                <a:solidFill>
                  <a:srgbClr val="174376"/>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rgbClr val="174376"/>
              </a:buClr>
              <a:buSzPts val="2000"/>
              <a:buFont typeface="Courier New"/>
              <a:buChar char="o"/>
              <a:defRPr sz="2000" b="0" i="0" u="none" strike="noStrike" cap="none">
                <a:solidFill>
                  <a:srgbClr val="174376"/>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rgbClr val="174376"/>
              </a:buClr>
              <a:buSzPts val="1800"/>
              <a:buFont typeface="Noto Sans Symbols"/>
              <a:buChar char="▪"/>
              <a:defRPr sz="1800" b="0" i="0" u="none" strike="noStrike" cap="none">
                <a:solidFill>
                  <a:srgbClr val="174376"/>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rgbClr val="174376"/>
              </a:buClr>
              <a:buSzPts val="1800"/>
              <a:buFont typeface="Noto Sans Symbols"/>
              <a:buChar char="⮚"/>
              <a:defRPr sz="1800" b="0" i="0" u="none" strike="noStrike" cap="none">
                <a:solidFill>
                  <a:srgbClr val="174376"/>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0" name="Google Shape;120;p55"/>
          <p:cNvSpPr txBox="1">
            <a:spLocks noGrp="1"/>
          </p:cNvSpPr>
          <p:nvPr>
            <p:ph type="ftr" idx="11"/>
          </p:nvPr>
        </p:nvSpPr>
        <p:spPr>
          <a:xfrm>
            <a:off x="3322925" y="6356350"/>
            <a:ext cx="5488565"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b="0" i="0" u="none" strike="noStrike" cap="none">
                <a:solidFill>
                  <a:srgbClr val="174376"/>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16962172"/>
      </p:ext>
    </p:extLst>
  </p:cSld>
  <p:clrMap bg1="lt1" tx1="dk1" bg2="dk2" tx2="lt2" accent1="accent1" accent2="accent2" accent3="accent3" accent4="accent4" accent5="accent5" accent6="accent6" hlink="hlink" folHlink="folHlink"/>
  <p:sldLayoutIdLst>
    <p:sldLayoutId id="2147483732" r:id="rId1"/>
    <p:sldLayoutId id="21474837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C15E5E3-8762-D04D-B980-76292B0BF629}"/>
              </a:ext>
            </a:extLst>
          </p:cNvPr>
          <p:cNvSpPr>
            <a:spLocks noGrp="1"/>
          </p:cNvSpPr>
          <p:nvPr>
            <p:ph type="title"/>
          </p:nvPr>
        </p:nvSpPr>
        <p:spPr>
          <a:xfrm>
            <a:off x="195399" y="365126"/>
            <a:ext cx="11670793" cy="734626"/>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C8758764-55AB-FE4D-B896-5A30E30F8F6D}"/>
              </a:ext>
            </a:extLst>
          </p:cNvPr>
          <p:cNvSpPr>
            <a:spLocks noGrp="1"/>
          </p:cNvSpPr>
          <p:nvPr>
            <p:ph type="body" idx="1"/>
          </p:nvPr>
        </p:nvSpPr>
        <p:spPr>
          <a:xfrm>
            <a:off x="195399" y="1309816"/>
            <a:ext cx="11670793" cy="4720281"/>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voettekst 4">
            <a:extLst>
              <a:ext uri="{FF2B5EF4-FFF2-40B4-BE49-F238E27FC236}">
                <a16:creationId xmlns:a16="http://schemas.microsoft.com/office/drawing/2014/main" id="{45473453-FDCA-4FE7-93B9-4C55A3962852}"/>
              </a:ext>
            </a:extLst>
          </p:cNvPr>
          <p:cNvSpPr>
            <a:spLocks noGrp="1"/>
          </p:cNvSpPr>
          <p:nvPr>
            <p:ph type="ftr" sz="quarter" idx="3"/>
          </p:nvPr>
        </p:nvSpPr>
        <p:spPr>
          <a:xfrm>
            <a:off x="3322925" y="6356350"/>
            <a:ext cx="5488565" cy="365125"/>
          </a:xfrm>
          <a:prstGeom prst="rect">
            <a:avLst/>
          </a:prstGeom>
        </p:spPr>
        <p:txBody>
          <a:bodyPr/>
          <a:lstStyle>
            <a:lvl1pPr algn="ctr">
              <a:defRPr>
                <a:solidFill>
                  <a:srgbClr val="174376"/>
                </a:solidFill>
              </a:defRPr>
            </a:lvl1pPr>
          </a:lstStyle>
          <a:p>
            <a:endParaRPr lang="nl-BE" dirty="0"/>
          </a:p>
        </p:txBody>
      </p:sp>
    </p:spTree>
    <p:extLst>
      <p:ext uri="{BB962C8B-B14F-4D97-AF65-F5344CB8AC3E}">
        <p14:creationId xmlns:p14="http://schemas.microsoft.com/office/powerpoint/2010/main" val="30082615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lang="nl-BE" sz="3500" b="1" kern="1200" dirty="0">
          <a:solidFill>
            <a:srgbClr val="094073"/>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2800" kern="1200">
          <a:solidFill>
            <a:srgbClr val="174376"/>
          </a:solidFill>
          <a:latin typeface="Helve"/>
          <a:ea typeface="+mn-ea"/>
          <a:cs typeface="+mn-cs"/>
        </a:defRPr>
      </a:lvl1pPr>
      <a:lvl2pPr marL="271463" indent="-228600" algn="l" defTabSz="914400" rtl="0" eaLnBrk="1" latinLnBrk="0" hangingPunct="1">
        <a:lnSpc>
          <a:spcPct val="90000"/>
        </a:lnSpc>
        <a:spcBef>
          <a:spcPts val="500"/>
        </a:spcBef>
        <a:buFont typeface="Arial" panose="020B0604020202020204" pitchFamily="34" charset="0"/>
        <a:buChar char="•"/>
        <a:defRPr sz="2400" kern="1200">
          <a:solidFill>
            <a:srgbClr val="174376"/>
          </a:solidFill>
          <a:latin typeface="Helve"/>
          <a:ea typeface="+mn-ea"/>
          <a:cs typeface="+mn-cs"/>
        </a:defRPr>
      </a:lvl2pPr>
      <a:lvl3pPr marL="542925" indent="-228600" algn="l" defTabSz="914400" rtl="0" eaLnBrk="1" latinLnBrk="0" hangingPunct="1">
        <a:lnSpc>
          <a:spcPct val="90000"/>
        </a:lnSpc>
        <a:spcBef>
          <a:spcPts val="500"/>
        </a:spcBef>
        <a:buFont typeface="Courier New" panose="02070309020205020404" pitchFamily="49" charset="0"/>
        <a:buChar char="o"/>
        <a:tabLst>
          <a:tab pos="542925" algn="l"/>
        </a:tabLst>
        <a:defRPr sz="2000" kern="1200">
          <a:solidFill>
            <a:srgbClr val="174376"/>
          </a:solidFill>
          <a:latin typeface="Helve"/>
          <a:ea typeface="+mn-ea"/>
          <a:cs typeface="+mn-cs"/>
        </a:defRPr>
      </a:lvl3pPr>
      <a:lvl4pPr marL="803275" indent="-228600" algn="l" defTabSz="914400" rtl="0" eaLnBrk="1" latinLnBrk="0" hangingPunct="1">
        <a:lnSpc>
          <a:spcPct val="90000"/>
        </a:lnSpc>
        <a:spcBef>
          <a:spcPts val="500"/>
        </a:spcBef>
        <a:buFont typeface="Wingdings" panose="05000000000000000000" pitchFamily="2" charset="2"/>
        <a:buChar char="§"/>
        <a:defRPr sz="1800" kern="1200">
          <a:solidFill>
            <a:srgbClr val="174376"/>
          </a:solidFill>
          <a:latin typeface="Helve"/>
          <a:ea typeface="+mn-ea"/>
          <a:cs typeface="+mn-cs"/>
        </a:defRPr>
      </a:lvl4pPr>
      <a:lvl5pPr marL="1074738" indent="-228600" algn="l" defTabSz="914400" rtl="0" eaLnBrk="1" latinLnBrk="0" hangingPunct="1">
        <a:lnSpc>
          <a:spcPct val="90000"/>
        </a:lnSpc>
        <a:spcBef>
          <a:spcPts val="500"/>
        </a:spcBef>
        <a:buFont typeface="Wingdings" panose="05000000000000000000" pitchFamily="2" charset="2"/>
        <a:buChar char="Ø"/>
        <a:defRPr sz="1800" kern="1200">
          <a:solidFill>
            <a:srgbClr val="174376"/>
          </a:solidFill>
          <a:latin typeface="Helv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175.png"/><Relationship Id="rId18" Type="http://schemas.microsoft.com/office/2007/relationships/hdphoto" Target="../media/hdphoto8.wdp"/><Relationship Id="rId26" Type="http://schemas.openxmlformats.org/officeDocument/2006/relationships/image" Target="../media/image181.svg"/><Relationship Id="rId3" Type="http://schemas.openxmlformats.org/officeDocument/2006/relationships/image" Target="../media/image170.png"/><Relationship Id="rId21" Type="http://schemas.openxmlformats.org/officeDocument/2006/relationships/image" Target="../media/image178.png"/><Relationship Id="rId7" Type="http://schemas.openxmlformats.org/officeDocument/2006/relationships/image" Target="../media/image172.png"/><Relationship Id="rId12" Type="http://schemas.microsoft.com/office/2007/relationships/hdphoto" Target="../media/hdphoto22.wdp"/><Relationship Id="rId17" Type="http://schemas.openxmlformats.org/officeDocument/2006/relationships/image" Target="../media/image78.png"/><Relationship Id="rId25" Type="http://schemas.openxmlformats.org/officeDocument/2006/relationships/image" Target="../media/image180.png"/><Relationship Id="rId2" Type="http://schemas.openxmlformats.org/officeDocument/2006/relationships/notesSlide" Target="../notesSlides/notesSlide5.xml"/><Relationship Id="rId16" Type="http://schemas.microsoft.com/office/2007/relationships/hdphoto" Target="../media/hdphoto24.wdp"/><Relationship Id="rId20" Type="http://schemas.microsoft.com/office/2007/relationships/hdphoto" Target="../media/hdphoto25.wdp"/><Relationship Id="rId29" Type="http://schemas.openxmlformats.org/officeDocument/2006/relationships/image" Target="../media/image184.png"/><Relationship Id="rId1" Type="http://schemas.openxmlformats.org/officeDocument/2006/relationships/slideLayout" Target="../slideLayouts/slideLayout58.xml"/><Relationship Id="rId6" Type="http://schemas.microsoft.com/office/2007/relationships/hdphoto" Target="../media/hdphoto19.wdp"/><Relationship Id="rId11" Type="http://schemas.openxmlformats.org/officeDocument/2006/relationships/image" Target="../media/image174.png"/><Relationship Id="rId24" Type="http://schemas.microsoft.com/office/2007/relationships/hdphoto" Target="../media/hdphoto27.wdp"/><Relationship Id="rId5" Type="http://schemas.openxmlformats.org/officeDocument/2006/relationships/image" Target="../media/image171.png"/><Relationship Id="rId15" Type="http://schemas.openxmlformats.org/officeDocument/2006/relationships/image" Target="../media/image176.png"/><Relationship Id="rId23" Type="http://schemas.openxmlformats.org/officeDocument/2006/relationships/image" Target="../media/image179.png"/><Relationship Id="rId28" Type="http://schemas.openxmlformats.org/officeDocument/2006/relationships/image" Target="../media/image183.svg"/><Relationship Id="rId10" Type="http://schemas.microsoft.com/office/2007/relationships/hdphoto" Target="../media/hdphoto21.wdp"/><Relationship Id="rId19" Type="http://schemas.openxmlformats.org/officeDocument/2006/relationships/image" Target="../media/image177.png"/><Relationship Id="rId4" Type="http://schemas.microsoft.com/office/2007/relationships/hdphoto" Target="../media/hdphoto18.wdp"/><Relationship Id="rId9" Type="http://schemas.openxmlformats.org/officeDocument/2006/relationships/image" Target="../media/image173.png"/><Relationship Id="rId14" Type="http://schemas.microsoft.com/office/2007/relationships/hdphoto" Target="../media/hdphoto23.wdp"/><Relationship Id="rId22" Type="http://schemas.microsoft.com/office/2007/relationships/hdphoto" Target="../media/hdphoto26.wdp"/><Relationship Id="rId27" Type="http://schemas.openxmlformats.org/officeDocument/2006/relationships/image" Target="../media/image182.png"/></Relationships>
</file>

<file path=ppt/slides/_rels/slide11.xml.rels><?xml version="1.0" encoding="UTF-8" standalone="yes"?>
<Relationships xmlns="http://schemas.openxmlformats.org/package/2006/relationships"><Relationship Id="rId13" Type="http://schemas.openxmlformats.org/officeDocument/2006/relationships/image" Target="../media/image193.svg"/><Relationship Id="rId18" Type="http://schemas.openxmlformats.org/officeDocument/2006/relationships/image" Target="../media/image198.png"/><Relationship Id="rId26" Type="http://schemas.openxmlformats.org/officeDocument/2006/relationships/image" Target="../media/image204.png"/><Relationship Id="rId3" Type="http://schemas.openxmlformats.org/officeDocument/2006/relationships/image" Target="../media/image186.svg"/><Relationship Id="rId21" Type="http://schemas.openxmlformats.org/officeDocument/2006/relationships/image" Target="../media/image201.svg"/><Relationship Id="rId7" Type="http://schemas.openxmlformats.org/officeDocument/2006/relationships/image" Target="../media/image188.svg"/><Relationship Id="rId12" Type="http://schemas.openxmlformats.org/officeDocument/2006/relationships/image" Target="../media/image192.png"/><Relationship Id="rId17" Type="http://schemas.openxmlformats.org/officeDocument/2006/relationships/image" Target="../media/image197.svg"/><Relationship Id="rId25" Type="http://schemas.openxmlformats.org/officeDocument/2006/relationships/image" Target="../media/image183.svg"/><Relationship Id="rId33" Type="http://schemas.openxmlformats.org/officeDocument/2006/relationships/image" Target="../media/image209.svg"/><Relationship Id="rId2" Type="http://schemas.openxmlformats.org/officeDocument/2006/relationships/image" Target="../media/image185.png"/><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7.svg"/><Relationship Id="rId1" Type="http://schemas.openxmlformats.org/officeDocument/2006/relationships/slideLayout" Target="../slideLayouts/slideLayout58.xml"/><Relationship Id="rId6" Type="http://schemas.openxmlformats.org/officeDocument/2006/relationships/image" Target="../media/image187.png"/><Relationship Id="rId11" Type="http://schemas.openxmlformats.org/officeDocument/2006/relationships/image" Target="../media/image191.svg"/><Relationship Id="rId24" Type="http://schemas.openxmlformats.org/officeDocument/2006/relationships/image" Target="../media/image182.png"/><Relationship Id="rId32" Type="http://schemas.openxmlformats.org/officeDocument/2006/relationships/image" Target="../media/image208.png"/><Relationship Id="rId5" Type="http://schemas.openxmlformats.org/officeDocument/2006/relationships/image" Target="../media/image92.svg"/><Relationship Id="rId15" Type="http://schemas.openxmlformats.org/officeDocument/2006/relationships/image" Target="../media/image195.svg"/><Relationship Id="rId23" Type="http://schemas.openxmlformats.org/officeDocument/2006/relationships/image" Target="../media/image203.svg"/><Relationship Id="rId28" Type="http://schemas.openxmlformats.org/officeDocument/2006/relationships/image" Target="../media/image206.png"/><Relationship Id="rId10" Type="http://schemas.openxmlformats.org/officeDocument/2006/relationships/image" Target="../media/image190.png"/><Relationship Id="rId19" Type="http://schemas.openxmlformats.org/officeDocument/2006/relationships/image" Target="../media/image199.svg"/><Relationship Id="rId31" Type="http://schemas.openxmlformats.org/officeDocument/2006/relationships/image" Target="../media/image181.svg"/><Relationship Id="rId4" Type="http://schemas.openxmlformats.org/officeDocument/2006/relationships/image" Target="../media/image91.png"/><Relationship Id="rId9" Type="http://schemas.microsoft.com/office/2007/relationships/hdphoto" Target="../media/hdphoto28.wdp"/><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5.svg"/><Relationship Id="rId30" Type="http://schemas.openxmlformats.org/officeDocument/2006/relationships/image" Target="../media/image180.png"/><Relationship Id="rId8" Type="http://schemas.openxmlformats.org/officeDocument/2006/relationships/image" Target="../media/image189.png"/></Relationships>
</file>

<file path=ppt/slides/_rels/slide12.xml.rels><?xml version="1.0" encoding="UTF-8" standalone="yes"?>
<Relationships xmlns="http://schemas.openxmlformats.org/package/2006/relationships"><Relationship Id="rId8" Type="http://schemas.openxmlformats.org/officeDocument/2006/relationships/image" Target="../media/image213.png"/><Relationship Id="rId13" Type="http://schemas.microsoft.com/office/2007/relationships/hdphoto" Target="../media/hdphoto34.wdp"/><Relationship Id="rId18" Type="http://schemas.openxmlformats.org/officeDocument/2006/relationships/image" Target="../media/image218.png"/><Relationship Id="rId3" Type="http://schemas.microsoft.com/office/2007/relationships/hdphoto" Target="../media/hdphoto29.wdp"/><Relationship Id="rId7" Type="http://schemas.microsoft.com/office/2007/relationships/hdphoto" Target="../media/hdphoto31.wdp"/><Relationship Id="rId12" Type="http://schemas.openxmlformats.org/officeDocument/2006/relationships/image" Target="../media/image215.png"/><Relationship Id="rId17" Type="http://schemas.openxmlformats.org/officeDocument/2006/relationships/image" Target="../media/image217.svg"/><Relationship Id="rId2" Type="http://schemas.openxmlformats.org/officeDocument/2006/relationships/image" Target="../media/image210.png"/><Relationship Id="rId16" Type="http://schemas.openxmlformats.org/officeDocument/2006/relationships/image" Target="../media/image216.png"/><Relationship Id="rId1" Type="http://schemas.openxmlformats.org/officeDocument/2006/relationships/slideLayout" Target="../slideLayouts/slideLayout58.xml"/><Relationship Id="rId6" Type="http://schemas.openxmlformats.org/officeDocument/2006/relationships/image" Target="../media/image212.png"/><Relationship Id="rId11" Type="http://schemas.microsoft.com/office/2007/relationships/hdphoto" Target="../media/hdphoto33.wdp"/><Relationship Id="rId5" Type="http://schemas.microsoft.com/office/2007/relationships/hdphoto" Target="../media/hdphoto30.wdp"/><Relationship Id="rId15" Type="http://schemas.microsoft.com/office/2007/relationships/hdphoto" Target="../media/hdphoto26.wdp"/><Relationship Id="rId10" Type="http://schemas.openxmlformats.org/officeDocument/2006/relationships/image" Target="../media/image214.png"/><Relationship Id="rId19" Type="http://schemas.openxmlformats.org/officeDocument/2006/relationships/image" Target="../media/image219.svg"/><Relationship Id="rId4" Type="http://schemas.openxmlformats.org/officeDocument/2006/relationships/image" Target="../media/image211.png"/><Relationship Id="rId9" Type="http://schemas.microsoft.com/office/2007/relationships/hdphoto" Target="../media/hdphoto32.wdp"/><Relationship Id="rId14" Type="http://schemas.openxmlformats.org/officeDocument/2006/relationships/image" Target="../media/image178.png"/></Relationships>
</file>

<file path=ppt/slides/_rels/slide1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12.xml"/><Relationship Id="rId5" Type="http://schemas.openxmlformats.org/officeDocument/2006/relationships/image" Target="../media/image223.jpeg"/><Relationship Id="rId4" Type="http://schemas.openxmlformats.org/officeDocument/2006/relationships/image" Target="../media/image2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1.jpg"/></Relationships>
</file>

<file path=ppt/slides/_rels/slide17.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12.xml"/><Relationship Id="rId6" Type="http://schemas.openxmlformats.org/officeDocument/2006/relationships/image" Target="../media/image236.png"/><Relationship Id="rId5" Type="http://schemas.openxmlformats.org/officeDocument/2006/relationships/image" Target="../media/image235.jpeg"/><Relationship Id="rId4" Type="http://schemas.openxmlformats.org/officeDocument/2006/relationships/image" Target="../media/image234.jpeg"/></Relationships>
</file>

<file path=ppt/slides/_rels/slide1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13.xml"/><Relationship Id="rId4" Type="http://schemas.openxmlformats.org/officeDocument/2006/relationships/image" Target="../media/image242.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jpeg"/><Relationship Id="rId1" Type="http://schemas.openxmlformats.org/officeDocument/2006/relationships/slideLayout" Target="../slideLayouts/slideLayout2.xml"/><Relationship Id="rId5" Type="http://schemas.openxmlformats.org/officeDocument/2006/relationships/image" Target="../media/image246.jpeg"/><Relationship Id="rId4" Type="http://schemas.openxmlformats.org/officeDocument/2006/relationships/image" Target="../media/image2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jpe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tiff"/><Relationship Id="rId1" Type="http://schemas.openxmlformats.org/officeDocument/2006/relationships/slideLayout" Target="../slideLayouts/slideLayout5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tiff"/><Relationship Id="rId9" Type="http://schemas.openxmlformats.org/officeDocument/2006/relationships/image" Target="../media/image48.pn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1.png"/><Relationship Id="rId26" Type="http://schemas.openxmlformats.org/officeDocument/2006/relationships/image" Target="../media/image75.png"/><Relationship Id="rId39" Type="http://schemas.microsoft.com/office/2007/relationships/hdphoto" Target="../media/hdphoto11.wdp"/><Relationship Id="rId21" Type="http://schemas.microsoft.com/office/2007/relationships/hdphoto" Target="../media/hdphoto3.wdp"/><Relationship Id="rId34" Type="http://schemas.openxmlformats.org/officeDocument/2006/relationships/image" Target="../media/image80.png"/><Relationship Id="rId42" Type="http://schemas.openxmlformats.org/officeDocument/2006/relationships/image" Target="../media/image84.png"/><Relationship Id="rId47" Type="http://schemas.openxmlformats.org/officeDocument/2006/relationships/image" Target="../media/image87.png"/><Relationship Id="rId50" Type="http://schemas.microsoft.com/office/2007/relationships/hdphoto" Target="../media/hdphoto16.wdp"/><Relationship Id="rId7" Type="http://schemas.openxmlformats.org/officeDocument/2006/relationships/image" Target="../media/image61.png"/><Relationship Id="rId2" Type="http://schemas.openxmlformats.org/officeDocument/2006/relationships/notesSlide" Target="../notesSlides/notesSlide2.xml"/><Relationship Id="rId16" Type="http://schemas.openxmlformats.org/officeDocument/2006/relationships/image" Target="../media/image69.png"/><Relationship Id="rId29" Type="http://schemas.microsoft.com/office/2007/relationships/hdphoto" Target="../media/hdphoto7.wdp"/><Relationship Id="rId11" Type="http://schemas.openxmlformats.org/officeDocument/2006/relationships/image" Target="../media/image65.png"/><Relationship Id="rId24" Type="http://schemas.openxmlformats.org/officeDocument/2006/relationships/image" Target="../media/image74.png"/><Relationship Id="rId32" Type="http://schemas.microsoft.com/office/2007/relationships/hdphoto" Target="../media/hdphoto8.wdp"/><Relationship Id="rId37" Type="http://schemas.microsoft.com/office/2007/relationships/hdphoto" Target="../media/hdphoto10.wdp"/><Relationship Id="rId40" Type="http://schemas.openxmlformats.org/officeDocument/2006/relationships/image" Target="../media/image83.png"/><Relationship Id="rId45" Type="http://schemas.microsoft.com/office/2007/relationships/hdphoto" Target="../media/hdphoto14.wdp"/><Relationship Id="rId5" Type="http://schemas.openxmlformats.org/officeDocument/2006/relationships/image" Target="../media/image59.png"/><Relationship Id="rId15" Type="http://schemas.microsoft.com/office/2007/relationships/hdphoto" Target="../media/hdphoto1.wdp"/><Relationship Id="rId23" Type="http://schemas.microsoft.com/office/2007/relationships/hdphoto" Target="../media/hdphoto4.wdp"/><Relationship Id="rId28" Type="http://schemas.openxmlformats.org/officeDocument/2006/relationships/image" Target="../media/image76.png"/><Relationship Id="rId36" Type="http://schemas.openxmlformats.org/officeDocument/2006/relationships/image" Target="../media/image81.png"/><Relationship Id="rId49" Type="http://schemas.openxmlformats.org/officeDocument/2006/relationships/image" Target="../media/image88.png"/><Relationship Id="rId10" Type="http://schemas.openxmlformats.org/officeDocument/2006/relationships/image" Target="../media/image64.svg"/><Relationship Id="rId19" Type="http://schemas.microsoft.com/office/2007/relationships/hdphoto" Target="../media/hdphoto2.wdp"/><Relationship Id="rId31" Type="http://schemas.openxmlformats.org/officeDocument/2006/relationships/image" Target="../media/image78.png"/><Relationship Id="rId44" Type="http://schemas.openxmlformats.org/officeDocument/2006/relationships/image" Target="../media/image85.png"/><Relationship Id="rId52" Type="http://schemas.microsoft.com/office/2007/relationships/hdphoto" Target="../media/hdphoto17.wdp"/><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3.png"/><Relationship Id="rId27" Type="http://schemas.microsoft.com/office/2007/relationships/hdphoto" Target="../media/hdphoto6.wdp"/><Relationship Id="rId30" Type="http://schemas.openxmlformats.org/officeDocument/2006/relationships/image" Target="../media/image77.png"/><Relationship Id="rId35" Type="http://schemas.microsoft.com/office/2007/relationships/hdphoto" Target="../media/hdphoto9.wdp"/><Relationship Id="rId43" Type="http://schemas.microsoft.com/office/2007/relationships/hdphoto" Target="../media/hdphoto13.wdp"/><Relationship Id="rId48" Type="http://schemas.microsoft.com/office/2007/relationships/hdphoto" Target="../media/hdphoto15.wdp"/><Relationship Id="rId8" Type="http://schemas.openxmlformats.org/officeDocument/2006/relationships/image" Target="../media/image62.svg"/><Relationship Id="rId51" Type="http://schemas.openxmlformats.org/officeDocument/2006/relationships/image" Target="../media/image89.png"/><Relationship Id="rId3" Type="http://schemas.openxmlformats.org/officeDocument/2006/relationships/image" Target="../media/image57.png"/><Relationship Id="rId12" Type="http://schemas.openxmlformats.org/officeDocument/2006/relationships/image" Target="../media/image66.svg"/><Relationship Id="rId17" Type="http://schemas.openxmlformats.org/officeDocument/2006/relationships/image" Target="../media/image70.png"/><Relationship Id="rId25" Type="http://schemas.microsoft.com/office/2007/relationships/hdphoto" Target="../media/hdphoto5.wdp"/><Relationship Id="rId33" Type="http://schemas.openxmlformats.org/officeDocument/2006/relationships/image" Target="../media/image79.png"/><Relationship Id="rId38" Type="http://schemas.openxmlformats.org/officeDocument/2006/relationships/image" Target="../media/image82.png"/><Relationship Id="rId46" Type="http://schemas.openxmlformats.org/officeDocument/2006/relationships/image" Target="../media/image86.png"/><Relationship Id="rId20" Type="http://schemas.openxmlformats.org/officeDocument/2006/relationships/image" Target="../media/image72.png"/><Relationship Id="rId41" Type="http://schemas.microsoft.com/office/2007/relationships/hdphoto" Target="../media/hdphoto12.wdp"/><Relationship Id="rId1" Type="http://schemas.openxmlformats.org/officeDocument/2006/relationships/slideLayout" Target="../slideLayouts/slideLayout58.xml"/><Relationship Id="rId6"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image" Target="../media/image90.jpeg"/><Relationship Id="rId21" Type="http://schemas.openxmlformats.org/officeDocument/2006/relationships/image" Target="../media/image108.pn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3.xml"/><Relationship Id="rId16" Type="http://schemas.openxmlformats.org/officeDocument/2006/relationships/image" Target="../media/image103.jpeg"/><Relationship Id="rId20" Type="http://schemas.openxmlformats.org/officeDocument/2006/relationships/image" Target="../media/image107.png"/><Relationship Id="rId1" Type="http://schemas.openxmlformats.org/officeDocument/2006/relationships/slideLayout" Target="../slideLayouts/slideLayout58.xml"/><Relationship Id="rId6" Type="http://schemas.openxmlformats.org/officeDocument/2006/relationships/image" Target="../media/image93.png"/><Relationship Id="rId11" Type="http://schemas.openxmlformats.org/officeDocument/2006/relationships/image" Target="../media/image98.svg"/><Relationship Id="rId24" Type="http://schemas.openxmlformats.org/officeDocument/2006/relationships/image" Target="../media/image111.png"/><Relationship Id="rId5" Type="http://schemas.openxmlformats.org/officeDocument/2006/relationships/image" Target="../media/image92.svg"/><Relationship Id="rId15" Type="http://schemas.openxmlformats.org/officeDocument/2006/relationships/image" Target="../media/image102.sv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 Id="rId22" Type="http://schemas.openxmlformats.org/officeDocument/2006/relationships/image" Target="../media/image109.png"/></Relationships>
</file>

<file path=ppt/slides/_rels/slide9.xml.rels><?xml version="1.0" encoding="UTF-8" standalone="yes"?>
<Relationships xmlns="http://schemas.openxmlformats.org/package/2006/relationships"><Relationship Id="rId13" Type="http://schemas.openxmlformats.org/officeDocument/2006/relationships/image" Target="../media/image123.jpeg"/><Relationship Id="rId18" Type="http://schemas.openxmlformats.org/officeDocument/2006/relationships/image" Target="../media/image128.png"/><Relationship Id="rId26" Type="http://schemas.openxmlformats.org/officeDocument/2006/relationships/image" Target="../media/image136.jpeg"/><Relationship Id="rId39" Type="http://schemas.openxmlformats.org/officeDocument/2006/relationships/image" Target="../media/image149.png"/><Relationship Id="rId21" Type="http://schemas.openxmlformats.org/officeDocument/2006/relationships/image" Target="../media/image131.png"/><Relationship Id="rId34" Type="http://schemas.openxmlformats.org/officeDocument/2006/relationships/image" Target="../media/image144.jpeg"/><Relationship Id="rId42" Type="http://schemas.openxmlformats.org/officeDocument/2006/relationships/image" Target="../media/image152.png"/><Relationship Id="rId47" Type="http://schemas.openxmlformats.org/officeDocument/2006/relationships/image" Target="../media/image157.jpg"/><Relationship Id="rId50" Type="http://schemas.openxmlformats.org/officeDocument/2006/relationships/image" Target="../media/image160.png"/><Relationship Id="rId55" Type="http://schemas.openxmlformats.org/officeDocument/2006/relationships/image" Target="../media/image165.png"/><Relationship Id="rId7" Type="http://schemas.openxmlformats.org/officeDocument/2006/relationships/image" Target="../media/image117.jpeg"/><Relationship Id="rId2" Type="http://schemas.openxmlformats.org/officeDocument/2006/relationships/notesSlide" Target="../notesSlides/notesSlide4.xml"/><Relationship Id="rId16" Type="http://schemas.openxmlformats.org/officeDocument/2006/relationships/image" Target="../media/image126.png"/><Relationship Id="rId29" Type="http://schemas.openxmlformats.org/officeDocument/2006/relationships/image" Target="../media/image139.png"/><Relationship Id="rId11" Type="http://schemas.openxmlformats.org/officeDocument/2006/relationships/image" Target="../media/image121.png"/><Relationship Id="rId24" Type="http://schemas.openxmlformats.org/officeDocument/2006/relationships/image" Target="../media/image134.png"/><Relationship Id="rId32" Type="http://schemas.openxmlformats.org/officeDocument/2006/relationships/image" Target="../media/image142.jpeg"/><Relationship Id="rId37" Type="http://schemas.openxmlformats.org/officeDocument/2006/relationships/image" Target="../media/image147.jpeg"/><Relationship Id="rId40" Type="http://schemas.openxmlformats.org/officeDocument/2006/relationships/image" Target="../media/image150.png"/><Relationship Id="rId45" Type="http://schemas.openxmlformats.org/officeDocument/2006/relationships/image" Target="../media/image155.png"/><Relationship Id="rId53" Type="http://schemas.openxmlformats.org/officeDocument/2006/relationships/image" Target="../media/image163.png"/><Relationship Id="rId58" Type="http://schemas.openxmlformats.org/officeDocument/2006/relationships/image" Target="../media/image168.jpeg"/><Relationship Id="rId5" Type="http://schemas.openxmlformats.org/officeDocument/2006/relationships/image" Target="../media/image115.jpeg"/><Relationship Id="rId19" Type="http://schemas.openxmlformats.org/officeDocument/2006/relationships/image" Target="../media/image129.pn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g"/><Relationship Id="rId22" Type="http://schemas.openxmlformats.org/officeDocument/2006/relationships/image" Target="../media/image132.png"/><Relationship Id="rId27" Type="http://schemas.openxmlformats.org/officeDocument/2006/relationships/image" Target="../media/image137.jpeg"/><Relationship Id="rId30" Type="http://schemas.openxmlformats.org/officeDocument/2006/relationships/image" Target="../media/image140.png"/><Relationship Id="rId35" Type="http://schemas.openxmlformats.org/officeDocument/2006/relationships/image" Target="../media/image145.jpeg"/><Relationship Id="rId43" Type="http://schemas.openxmlformats.org/officeDocument/2006/relationships/image" Target="../media/image153.png"/><Relationship Id="rId48" Type="http://schemas.openxmlformats.org/officeDocument/2006/relationships/image" Target="../media/image158.png"/><Relationship Id="rId56" Type="http://schemas.openxmlformats.org/officeDocument/2006/relationships/image" Target="../media/image166.png"/><Relationship Id="rId8" Type="http://schemas.openxmlformats.org/officeDocument/2006/relationships/image" Target="../media/image118.jpeg"/><Relationship Id="rId51" Type="http://schemas.openxmlformats.org/officeDocument/2006/relationships/image" Target="../media/image161.png"/><Relationship Id="rId3" Type="http://schemas.openxmlformats.org/officeDocument/2006/relationships/image" Target="../media/image113.jpeg"/><Relationship Id="rId12" Type="http://schemas.openxmlformats.org/officeDocument/2006/relationships/image" Target="../media/image122.jpeg"/><Relationship Id="rId17" Type="http://schemas.openxmlformats.org/officeDocument/2006/relationships/image" Target="../media/image127.png"/><Relationship Id="rId25" Type="http://schemas.openxmlformats.org/officeDocument/2006/relationships/image" Target="../media/image135.png"/><Relationship Id="rId33" Type="http://schemas.openxmlformats.org/officeDocument/2006/relationships/image" Target="../media/image143.jpeg"/><Relationship Id="rId38" Type="http://schemas.openxmlformats.org/officeDocument/2006/relationships/image" Target="../media/image148.jpeg"/><Relationship Id="rId46" Type="http://schemas.openxmlformats.org/officeDocument/2006/relationships/image" Target="../media/image156.svg"/><Relationship Id="rId59" Type="http://schemas.openxmlformats.org/officeDocument/2006/relationships/image" Target="../media/image169.png"/><Relationship Id="rId20" Type="http://schemas.openxmlformats.org/officeDocument/2006/relationships/image" Target="../media/image130.png"/><Relationship Id="rId41" Type="http://schemas.openxmlformats.org/officeDocument/2006/relationships/image" Target="../media/image151.png"/><Relationship Id="rId54" Type="http://schemas.openxmlformats.org/officeDocument/2006/relationships/image" Target="../media/image164.png"/><Relationship Id="rId1" Type="http://schemas.openxmlformats.org/officeDocument/2006/relationships/slideLayout" Target="../slideLayouts/slideLayout14.xml"/><Relationship Id="rId6" Type="http://schemas.openxmlformats.org/officeDocument/2006/relationships/image" Target="../media/image116.jpe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jpeg"/><Relationship Id="rId36" Type="http://schemas.openxmlformats.org/officeDocument/2006/relationships/image" Target="../media/image146.jpeg"/><Relationship Id="rId49" Type="http://schemas.openxmlformats.org/officeDocument/2006/relationships/image" Target="../media/image159.png"/><Relationship Id="rId57" Type="http://schemas.openxmlformats.org/officeDocument/2006/relationships/image" Target="../media/image167.png"/><Relationship Id="rId10" Type="http://schemas.openxmlformats.org/officeDocument/2006/relationships/image" Target="../media/image120.jpeg"/><Relationship Id="rId31" Type="http://schemas.openxmlformats.org/officeDocument/2006/relationships/image" Target="../media/image141.jpeg"/><Relationship Id="rId44" Type="http://schemas.openxmlformats.org/officeDocument/2006/relationships/image" Target="../media/image154.png"/><Relationship Id="rId52"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a:extLst>
              <a:ext uri="{FF2B5EF4-FFF2-40B4-BE49-F238E27FC236}">
                <a16:creationId xmlns:a16="http://schemas.microsoft.com/office/drawing/2014/main" id="{7BBBE2F1-656D-4768-951C-EDD1249A98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86" y="1"/>
            <a:ext cx="12163314" cy="3121152"/>
          </a:xfrm>
          <a:prstGeom prst="rect">
            <a:avLst/>
          </a:prstGeom>
        </p:spPr>
      </p:pic>
      <p:sp>
        <p:nvSpPr>
          <p:cNvPr id="2" name="Titel 1">
            <a:extLst>
              <a:ext uri="{FF2B5EF4-FFF2-40B4-BE49-F238E27FC236}">
                <a16:creationId xmlns:a16="http://schemas.microsoft.com/office/drawing/2014/main" id="{B1958305-2C03-45D8-AC6A-AAA74D328912}"/>
              </a:ext>
            </a:extLst>
          </p:cNvPr>
          <p:cNvSpPr>
            <a:spLocks noGrp="1"/>
          </p:cNvSpPr>
          <p:nvPr>
            <p:ph type="ctrTitle"/>
          </p:nvPr>
        </p:nvSpPr>
        <p:spPr>
          <a:xfrm>
            <a:off x="942560" y="3379665"/>
            <a:ext cx="10306880" cy="714365"/>
          </a:xfrm>
        </p:spPr>
        <p:txBody>
          <a:bodyPr>
            <a:normAutofit/>
          </a:bodyPr>
          <a:lstStyle/>
          <a:p>
            <a:r>
              <a:rPr lang="en-GB" sz="3600" dirty="0"/>
              <a:t>Blue Economy: a sea of opportunities</a:t>
            </a:r>
          </a:p>
        </p:txBody>
      </p:sp>
      <p:sp>
        <p:nvSpPr>
          <p:cNvPr id="9" name="Tijdelijke aanduiding voor tekst 8">
            <a:extLst>
              <a:ext uri="{FF2B5EF4-FFF2-40B4-BE49-F238E27FC236}">
                <a16:creationId xmlns:a16="http://schemas.microsoft.com/office/drawing/2014/main" id="{CE7AD3B3-7178-CA44-B4FF-5E3A1A5B6779}"/>
              </a:ext>
            </a:extLst>
          </p:cNvPr>
          <p:cNvSpPr>
            <a:spLocks noGrp="1"/>
          </p:cNvSpPr>
          <p:nvPr>
            <p:ph type="body" sz="quarter" idx="11"/>
          </p:nvPr>
        </p:nvSpPr>
        <p:spPr>
          <a:xfrm>
            <a:off x="2034073" y="4113004"/>
            <a:ext cx="8556171" cy="877077"/>
          </a:xfrm>
        </p:spPr>
        <p:txBody>
          <a:bodyPr>
            <a:normAutofit/>
          </a:bodyPr>
          <a:lstStyle/>
          <a:p>
            <a:r>
              <a:rPr lang="en-US" sz="2400" b="1" dirty="0">
                <a:solidFill>
                  <a:schemeClr val="bg2">
                    <a:lumMod val="75000"/>
                  </a:schemeClr>
                </a:solidFill>
                <a:effectLst/>
                <a:latin typeface="Calibri" panose="020F0502020204030204" pitchFamily="34" charset="0"/>
                <a:ea typeface="Calibri" panose="020F0502020204030204" pitchFamily="34" charset="0"/>
                <a:cs typeface="Arial" panose="020B0604020202020204" pitchFamily="34" charset="0"/>
              </a:rPr>
              <a:t>Compendium &amp; Indicators </a:t>
            </a:r>
            <a:r>
              <a:rPr lang="en-US" sz="2400" b="1">
                <a:solidFill>
                  <a:schemeClr val="bg2">
                    <a:lumMod val="75000"/>
                  </a:schemeClr>
                </a:solidFill>
                <a:effectLst/>
                <a:latin typeface="Calibri" panose="020F0502020204030204" pitchFamily="34" charset="0"/>
                <a:ea typeface="Calibri" panose="020F0502020204030204" pitchFamily="34" charset="0"/>
                <a:cs typeface="Arial" panose="020B0604020202020204" pitchFamily="34" charset="0"/>
              </a:rPr>
              <a:t>Blue Economy (VLIZ)</a:t>
            </a:r>
            <a:endParaRPr lang="nl-BE" sz="2400" b="1" dirty="0">
              <a:solidFill>
                <a:schemeClr val="bg2">
                  <a:lumMod val="75000"/>
                </a:schemeClr>
              </a:solidFill>
            </a:endParaRPr>
          </a:p>
        </p:txBody>
      </p:sp>
    </p:spTree>
    <p:extLst>
      <p:ext uri="{BB962C8B-B14F-4D97-AF65-F5344CB8AC3E}">
        <p14:creationId xmlns:p14="http://schemas.microsoft.com/office/powerpoint/2010/main" val="2766306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00DDA68-BF73-6F21-7EE7-0B26B05A4078}"/>
              </a:ext>
            </a:extLst>
          </p:cNvPr>
          <p:cNvSpPr txBox="1">
            <a:spLocks/>
          </p:cNvSpPr>
          <p:nvPr/>
        </p:nvSpPr>
        <p:spPr>
          <a:xfrm>
            <a:off x="195263" y="199070"/>
            <a:ext cx="11670793" cy="73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nl-BE" sz="3500" b="1" kern="1200" dirty="0">
                <a:solidFill>
                  <a:srgbClr val="094073"/>
                </a:solidFill>
                <a:latin typeface="Calibri" panose="020F0502020204030204" pitchFamily="34" charset="0"/>
                <a:ea typeface="+mj-ea"/>
                <a:cs typeface="Calibri" panose="020F0502020204030204" pitchFamily="34" charset="0"/>
              </a:defRPr>
            </a:lvl1pPr>
          </a:lstStyle>
          <a:p>
            <a:pPr algn="ctr"/>
            <a:br>
              <a:rPr lang="nl-BE" sz="3200"/>
            </a:br>
            <a:br>
              <a:rPr lang="nl-BE" sz="3200"/>
            </a:br>
            <a:r>
              <a:rPr lang="nl-BE" sz="3200" err="1"/>
              <a:t>Roadmap</a:t>
            </a:r>
            <a:r>
              <a:rPr lang="nl-BE" sz="3200"/>
              <a:t> </a:t>
            </a:r>
            <a:r>
              <a:rPr lang="nl-BE" sz="3200" err="1"/>
              <a:t>Sustainable</a:t>
            </a:r>
            <a:r>
              <a:rPr lang="nl-BE" sz="3200"/>
              <a:t> </a:t>
            </a:r>
            <a:r>
              <a:rPr lang="nl-BE" sz="3200" err="1"/>
              <a:t>Seafood</a:t>
            </a:r>
            <a:r>
              <a:rPr lang="nl-BE" sz="3200"/>
              <a:t> and Marine </a:t>
            </a:r>
            <a:r>
              <a:rPr lang="nl-BE" sz="3200" err="1"/>
              <a:t>Biotechnology</a:t>
            </a:r>
            <a:br>
              <a:rPr lang="nl-BE" sz="3200"/>
            </a:br>
            <a:br>
              <a:rPr lang="nl-BE" sz="3200"/>
            </a:br>
            <a:endParaRPr lang="nl-BE" sz="3200"/>
          </a:p>
        </p:txBody>
      </p:sp>
      <p:sp>
        <p:nvSpPr>
          <p:cNvPr id="3" name="Rechthoek: afgeronde hoeken 2">
            <a:extLst>
              <a:ext uri="{FF2B5EF4-FFF2-40B4-BE49-F238E27FC236}">
                <a16:creationId xmlns:a16="http://schemas.microsoft.com/office/drawing/2014/main" id="{3DC91571-87D2-27A0-2EC5-1461701F76EE}"/>
              </a:ext>
            </a:extLst>
          </p:cNvPr>
          <p:cNvSpPr/>
          <p:nvPr/>
        </p:nvSpPr>
        <p:spPr>
          <a:xfrm>
            <a:off x="1491811" y="3768441"/>
            <a:ext cx="4520473" cy="2752326"/>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solidFill>
                  <a:srgbClr val="174376"/>
                </a:solidFill>
              </a:rPr>
              <a:t>Multi-use</a:t>
            </a: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BE" b="1">
              <a:solidFill>
                <a:srgbClr val="174376"/>
              </a:solidFill>
            </a:endParaRPr>
          </a:p>
        </p:txBody>
      </p:sp>
      <p:sp>
        <p:nvSpPr>
          <p:cNvPr id="7" name="Rechthoek: afgeronde hoeken 6">
            <a:extLst>
              <a:ext uri="{FF2B5EF4-FFF2-40B4-BE49-F238E27FC236}">
                <a16:creationId xmlns:a16="http://schemas.microsoft.com/office/drawing/2014/main" id="{84B493F6-2391-CF06-9386-3B2FCBA0114A}"/>
              </a:ext>
            </a:extLst>
          </p:cNvPr>
          <p:cNvSpPr/>
          <p:nvPr/>
        </p:nvSpPr>
        <p:spPr>
          <a:xfrm>
            <a:off x="1499563" y="1002586"/>
            <a:ext cx="4520473" cy="2658804"/>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err="1">
                <a:solidFill>
                  <a:srgbClr val="174376"/>
                </a:solidFill>
              </a:rPr>
              <a:t>Innovation</a:t>
            </a:r>
            <a:r>
              <a:rPr lang="nl-NL" sz="2000" b="1">
                <a:solidFill>
                  <a:srgbClr val="174376"/>
                </a:solidFill>
              </a:rPr>
              <a:t> in </a:t>
            </a:r>
            <a:r>
              <a:rPr lang="nl-NL" sz="2000" b="1" err="1">
                <a:solidFill>
                  <a:srgbClr val="174376"/>
                </a:solidFill>
              </a:rPr>
              <a:t>production</a:t>
            </a:r>
            <a:r>
              <a:rPr lang="nl-NL" sz="2000" b="1">
                <a:solidFill>
                  <a:srgbClr val="174376"/>
                </a:solidFill>
              </a:rPr>
              <a:t> system</a:t>
            </a: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BE" b="1">
              <a:solidFill>
                <a:srgbClr val="174376"/>
              </a:solidFill>
            </a:endParaRPr>
          </a:p>
        </p:txBody>
      </p:sp>
      <p:sp>
        <p:nvSpPr>
          <p:cNvPr id="9" name="Rechthoek: afgeronde hoeken 8">
            <a:extLst>
              <a:ext uri="{FF2B5EF4-FFF2-40B4-BE49-F238E27FC236}">
                <a16:creationId xmlns:a16="http://schemas.microsoft.com/office/drawing/2014/main" id="{36B163E7-8B1F-C11F-03D0-5353BC7CF015}"/>
              </a:ext>
            </a:extLst>
          </p:cNvPr>
          <p:cNvSpPr/>
          <p:nvPr/>
        </p:nvSpPr>
        <p:spPr>
          <a:xfrm>
            <a:off x="6191237" y="3807263"/>
            <a:ext cx="4625390" cy="2675373"/>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solidFill>
                  <a:srgbClr val="174376"/>
                </a:solidFill>
              </a:rPr>
              <a:t>Bio-</a:t>
            </a:r>
            <a:r>
              <a:rPr lang="nl-NL" sz="2000" b="1" err="1">
                <a:solidFill>
                  <a:srgbClr val="174376"/>
                </a:solidFill>
              </a:rPr>
              <a:t>prospecting</a:t>
            </a:r>
            <a:endParaRPr lang="nl-NL" sz="2000"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BE" b="1">
              <a:solidFill>
                <a:srgbClr val="174376"/>
              </a:solidFill>
            </a:endParaRPr>
          </a:p>
        </p:txBody>
      </p:sp>
      <p:sp>
        <p:nvSpPr>
          <p:cNvPr id="11" name="Rechthoek: afgeronde hoeken 10">
            <a:extLst>
              <a:ext uri="{FF2B5EF4-FFF2-40B4-BE49-F238E27FC236}">
                <a16:creationId xmlns:a16="http://schemas.microsoft.com/office/drawing/2014/main" id="{E8C32244-702B-AC7F-9C38-79A30A36DA8B}"/>
              </a:ext>
            </a:extLst>
          </p:cNvPr>
          <p:cNvSpPr/>
          <p:nvPr/>
        </p:nvSpPr>
        <p:spPr>
          <a:xfrm>
            <a:off x="6192146" y="1031859"/>
            <a:ext cx="4600416" cy="2675373"/>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solidFill>
                  <a:srgbClr val="174376"/>
                </a:solidFill>
              </a:rPr>
              <a:t>Bio(-</a:t>
            </a:r>
            <a:r>
              <a:rPr lang="nl-NL" sz="2000" b="1" err="1">
                <a:solidFill>
                  <a:srgbClr val="174376"/>
                </a:solidFill>
              </a:rPr>
              <a:t>tech</a:t>
            </a:r>
            <a:r>
              <a:rPr lang="nl-NL" sz="2000" b="1">
                <a:solidFill>
                  <a:srgbClr val="174376"/>
                </a:solidFill>
              </a:rPr>
              <a:t>) </a:t>
            </a:r>
            <a:r>
              <a:rPr lang="nl-NL" sz="2000" b="1" err="1">
                <a:solidFill>
                  <a:srgbClr val="174376"/>
                </a:solidFill>
              </a:rPr>
              <a:t>products</a:t>
            </a:r>
            <a:endParaRPr lang="nl-NL" sz="2000"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NL" b="1">
              <a:solidFill>
                <a:srgbClr val="174376"/>
              </a:solidFill>
            </a:endParaRPr>
          </a:p>
          <a:p>
            <a:pPr algn="ctr"/>
            <a:endParaRPr lang="nl-BE" b="1">
              <a:solidFill>
                <a:srgbClr val="174376"/>
              </a:solidFill>
            </a:endParaRPr>
          </a:p>
        </p:txBody>
      </p:sp>
      <p:sp>
        <p:nvSpPr>
          <p:cNvPr id="5" name="Ovaal 4">
            <a:extLst>
              <a:ext uri="{FF2B5EF4-FFF2-40B4-BE49-F238E27FC236}">
                <a16:creationId xmlns:a16="http://schemas.microsoft.com/office/drawing/2014/main" id="{5C325BA8-AD16-FDF2-2552-5C8249A77C1B}"/>
              </a:ext>
            </a:extLst>
          </p:cNvPr>
          <p:cNvSpPr/>
          <p:nvPr/>
        </p:nvSpPr>
        <p:spPr>
          <a:xfrm>
            <a:off x="5154281" y="2989240"/>
            <a:ext cx="1904403" cy="1664106"/>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00C9B403-E3D7-7E0C-7094-E49A10C9F544}"/>
              </a:ext>
            </a:extLst>
          </p:cNvPr>
          <p:cNvSpPr/>
          <p:nvPr/>
        </p:nvSpPr>
        <p:spPr>
          <a:xfrm>
            <a:off x="1900658" y="1838427"/>
            <a:ext cx="1750379" cy="810465"/>
          </a:xfrm>
          <a:prstGeom prst="roundRect">
            <a:avLst/>
          </a:prstGeom>
          <a:blipFill dpi="0" rotWithShape="1">
            <a:blip r:embed="rId3">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C-</a:t>
            </a:r>
            <a:r>
              <a:rPr lang="nl-NL" b="1" err="1"/>
              <a:t>Shrimp</a:t>
            </a:r>
            <a:endParaRPr lang="nl-BE" b="1"/>
          </a:p>
        </p:txBody>
      </p:sp>
      <p:sp>
        <p:nvSpPr>
          <p:cNvPr id="17" name="Rechthoek: afgeronde hoeken 16">
            <a:extLst>
              <a:ext uri="{FF2B5EF4-FFF2-40B4-BE49-F238E27FC236}">
                <a16:creationId xmlns:a16="http://schemas.microsoft.com/office/drawing/2014/main" id="{F2CDE662-8FB9-51AF-68CF-3FBFA448A4B1}"/>
              </a:ext>
            </a:extLst>
          </p:cNvPr>
          <p:cNvSpPr/>
          <p:nvPr/>
        </p:nvSpPr>
        <p:spPr>
          <a:xfrm>
            <a:off x="3841979" y="1838427"/>
            <a:ext cx="1750379" cy="810466"/>
          </a:xfrm>
          <a:prstGeom prst="roundRect">
            <a:avLst/>
          </a:prstGeom>
          <a:blipFill dpi="0" rotWithShape="1">
            <a:blip r:embed="rId5">
              <a:alphaModFix amt="70000"/>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err="1"/>
              <a:t>SiteSea</a:t>
            </a:r>
            <a:endParaRPr lang="nl-BE" b="1"/>
          </a:p>
        </p:txBody>
      </p:sp>
      <p:sp>
        <p:nvSpPr>
          <p:cNvPr id="19" name="Rechthoek: afgeronde hoeken 18">
            <a:extLst>
              <a:ext uri="{FF2B5EF4-FFF2-40B4-BE49-F238E27FC236}">
                <a16:creationId xmlns:a16="http://schemas.microsoft.com/office/drawing/2014/main" id="{6055BBC6-C1A9-4E45-0192-11B035823719}"/>
              </a:ext>
            </a:extLst>
          </p:cNvPr>
          <p:cNvSpPr/>
          <p:nvPr/>
        </p:nvSpPr>
        <p:spPr>
          <a:xfrm>
            <a:off x="6461285" y="4705012"/>
            <a:ext cx="1904403" cy="1148089"/>
          </a:xfrm>
          <a:prstGeom prst="roundRect">
            <a:avLst/>
          </a:prstGeom>
          <a:blipFill dpi="0" rotWithShape="1">
            <a:blip r:embed="rId7">
              <a:alphaModFix amt="85000"/>
              <a:extLst>
                <a:ext uri="{BEBA8EAE-BF5A-486C-A8C5-ECC9F3942E4B}">
                  <a14:imgProps xmlns:a14="http://schemas.microsoft.com/office/drawing/2010/main">
                    <a14:imgLayer r:embed="rId8">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err="1"/>
              <a:t>EnzyMares</a:t>
            </a:r>
            <a:endParaRPr lang="nl-BE" b="1"/>
          </a:p>
        </p:txBody>
      </p:sp>
      <p:sp>
        <p:nvSpPr>
          <p:cNvPr id="20" name="Rechthoek: afgeronde hoeken 19">
            <a:extLst>
              <a:ext uri="{FF2B5EF4-FFF2-40B4-BE49-F238E27FC236}">
                <a16:creationId xmlns:a16="http://schemas.microsoft.com/office/drawing/2014/main" id="{E86DDA4F-B97A-F4A4-9AA8-36DB5035CF82}"/>
              </a:ext>
            </a:extLst>
          </p:cNvPr>
          <p:cNvSpPr/>
          <p:nvPr/>
        </p:nvSpPr>
        <p:spPr>
          <a:xfrm>
            <a:off x="6456747" y="1871987"/>
            <a:ext cx="1918948" cy="1129612"/>
          </a:xfrm>
          <a:prstGeom prst="roundRect">
            <a:avLst/>
          </a:prstGeom>
          <a:blipFill dpi="0" rotWithShape="1">
            <a:blip r:embed="rId9">
              <a:alphaModFix amt="70000"/>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err="1"/>
              <a:t>FResCo</a:t>
            </a:r>
            <a:endParaRPr lang="nl-BE" b="1"/>
          </a:p>
        </p:txBody>
      </p:sp>
      <p:sp>
        <p:nvSpPr>
          <p:cNvPr id="22" name="Rechthoek: afgeronde hoeken 21">
            <a:extLst>
              <a:ext uri="{FF2B5EF4-FFF2-40B4-BE49-F238E27FC236}">
                <a16:creationId xmlns:a16="http://schemas.microsoft.com/office/drawing/2014/main" id="{CA580BFE-22A4-7121-034A-1787FE720DE3}"/>
              </a:ext>
            </a:extLst>
          </p:cNvPr>
          <p:cNvSpPr/>
          <p:nvPr/>
        </p:nvSpPr>
        <p:spPr>
          <a:xfrm>
            <a:off x="1947502" y="5367927"/>
            <a:ext cx="1668816" cy="864553"/>
          </a:xfrm>
          <a:prstGeom prst="roundRect">
            <a:avLst/>
          </a:prstGeom>
          <a:blipFill dpi="0" rotWithShape="1">
            <a:blip r:embed="rId11">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SYMAPA</a:t>
            </a:r>
            <a:endParaRPr lang="nl-BE" b="1"/>
          </a:p>
        </p:txBody>
      </p:sp>
      <p:sp>
        <p:nvSpPr>
          <p:cNvPr id="23" name="Rechthoek: afgeronde hoeken 22">
            <a:extLst>
              <a:ext uri="{FF2B5EF4-FFF2-40B4-BE49-F238E27FC236}">
                <a16:creationId xmlns:a16="http://schemas.microsoft.com/office/drawing/2014/main" id="{C5F67A80-04A7-DC9B-ADC2-CD6F190FD28B}"/>
              </a:ext>
            </a:extLst>
          </p:cNvPr>
          <p:cNvSpPr/>
          <p:nvPr/>
        </p:nvSpPr>
        <p:spPr>
          <a:xfrm>
            <a:off x="8527510" y="4714219"/>
            <a:ext cx="1904402" cy="1138882"/>
          </a:xfrm>
          <a:prstGeom prst="roundRect">
            <a:avLst/>
          </a:prstGeom>
          <a:blipFill dpi="0" rotWithShape="1">
            <a:blip r:embed="rId13">
              <a:alphaModFix amt="85000"/>
              <a:extLst>
                <a:ext uri="{BEBA8EAE-BF5A-486C-A8C5-ECC9F3942E4B}">
                  <a14:imgProps xmlns:a14="http://schemas.microsoft.com/office/drawing/2010/main">
                    <a14:imgLayer r:embed="rId14">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PROBIO</a:t>
            </a:r>
            <a:endParaRPr lang="nl-BE" b="1"/>
          </a:p>
        </p:txBody>
      </p:sp>
      <p:sp>
        <p:nvSpPr>
          <p:cNvPr id="24" name="Rechthoek: afgeronde hoeken 23">
            <a:extLst>
              <a:ext uri="{FF2B5EF4-FFF2-40B4-BE49-F238E27FC236}">
                <a16:creationId xmlns:a16="http://schemas.microsoft.com/office/drawing/2014/main" id="{F92F6931-6925-A137-9190-8D5ACD17B2FF}"/>
              </a:ext>
            </a:extLst>
          </p:cNvPr>
          <p:cNvSpPr/>
          <p:nvPr/>
        </p:nvSpPr>
        <p:spPr>
          <a:xfrm>
            <a:off x="3758617" y="5362481"/>
            <a:ext cx="1673409" cy="864552"/>
          </a:xfrm>
          <a:prstGeom prst="roundRect">
            <a:avLst/>
          </a:prstGeom>
          <a:blipFill dpi="0" rotWithShape="1">
            <a:blip r:embed="rId15">
              <a:alphaModFix amt="85000"/>
              <a:extLst>
                <a:ext uri="{BEBA8EAE-BF5A-486C-A8C5-ECC9F3942E4B}">
                  <a14:imgProps xmlns:a14="http://schemas.microsoft.com/office/drawing/2010/main">
                    <a14:imgLayer r:embed="rId16">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MARCOS</a:t>
            </a:r>
            <a:endParaRPr lang="nl-BE" b="1"/>
          </a:p>
        </p:txBody>
      </p:sp>
      <p:sp>
        <p:nvSpPr>
          <p:cNvPr id="25" name="Rechthoek: afgeronde hoeken 24">
            <a:extLst>
              <a:ext uri="{FF2B5EF4-FFF2-40B4-BE49-F238E27FC236}">
                <a16:creationId xmlns:a16="http://schemas.microsoft.com/office/drawing/2014/main" id="{EFDB1C99-6783-C735-6179-714CB011EEA6}"/>
              </a:ext>
            </a:extLst>
          </p:cNvPr>
          <p:cNvSpPr/>
          <p:nvPr/>
        </p:nvSpPr>
        <p:spPr>
          <a:xfrm>
            <a:off x="1936274" y="4376585"/>
            <a:ext cx="1668816" cy="853671"/>
          </a:xfrm>
          <a:prstGeom prst="roundRect">
            <a:avLst/>
          </a:prstGeom>
          <a:blipFill dpi="0" rotWithShape="1">
            <a:blip r:embed="rId17">
              <a:alphaModFix amt="85000"/>
              <a:extLst>
                <a:ext uri="{BEBA8EAE-BF5A-486C-A8C5-ECC9F3942E4B}">
                  <a14:imgProps xmlns:a14="http://schemas.microsoft.com/office/drawing/2010/main">
                    <a14:imgLayer r:embed="rId18">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D4PV@Sea</a:t>
            </a:r>
            <a:endParaRPr lang="nl-BE" b="1"/>
          </a:p>
        </p:txBody>
      </p:sp>
      <p:sp>
        <p:nvSpPr>
          <p:cNvPr id="26" name="Rechthoek: afgeronde hoeken 25">
            <a:extLst>
              <a:ext uri="{FF2B5EF4-FFF2-40B4-BE49-F238E27FC236}">
                <a16:creationId xmlns:a16="http://schemas.microsoft.com/office/drawing/2014/main" id="{4F8B5B20-D055-CDDF-86A0-6AE010499C56}"/>
              </a:ext>
            </a:extLst>
          </p:cNvPr>
          <p:cNvSpPr/>
          <p:nvPr/>
        </p:nvSpPr>
        <p:spPr>
          <a:xfrm>
            <a:off x="3719311" y="4370525"/>
            <a:ext cx="1673409" cy="853671"/>
          </a:xfrm>
          <a:prstGeom prst="roundRect">
            <a:avLst/>
          </a:prstGeom>
          <a:blipFill dpi="0" rotWithShape="1">
            <a:blip r:embed="rId19">
              <a:alphaModFix amt="70000"/>
              <a:extLst>
                <a:ext uri="{BEBA8EAE-BF5A-486C-A8C5-ECC9F3942E4B}">
                  <a14:imgProps xmlns:a14="http://schemas.microsoft.com/office/drawing/2010/main">
                    <a14:imgLayer r:embed="rId20">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PERSUADE</a:t>
            </a:r>
            <a:endParaRPr lang="nl-BE" b="1"/>
          </a:p>
        </p:txBody>
      </p:sp>
      <p:sp>
        <p:nvSpPr>
          <p:cNvPr id="10" name="Rechthoek: afgeronde hoeken 9">
            <a:extLst>
              <a:ext uri="{FF2B5EF4-FFF2-40B4-BE49-F238E27FC236}">
                <a16:creationId xmlns:a16="http://schemas.microsoft.com/office/drawing/2014/main" id="{CB364215-89D1-425D-3575-3B9B0B00D5AE}"/>
              </a:ext>
            </a:extLst>
          </p:cNvPr>
          <p:cNvSpPr/>
          <p:nvPr/>
        </p:nvSpPr>
        <p:spPr>
          <a:xfrm>
            <a:off x="8527510" y="1868722"/>
            <a:ext cx="1904402" cy="1129612"/>
          </a:xfrm>
          <a:prstGeom prst="roundRect">
            <a:avLst/>
          </a:prstGeom>
          <a:blipFill dpi="0" rotWithShape="1">
            <a:blip r:embed="rId21">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err="1"/>
              <a:t>BlueBio</a:t>
            </a:r>
            <a:endParaRPr lang="nl-NL" b="1"/>
          </a:p>
          <a:p>
            <a:pPr algn="ctr"/>
            <a:r>
              <a:rPr lang="nl-NL" b="1"/>
              <a:t>Clusters</a:t>
            </a:r>
          </a:p>
        </p:txBody>
      </p:sp>
      <p:sp>
        <p:nvSpPr>
          <p:cNvPr id="2" name="Rechthoek: afgeronde hoeken 1">
            <a:extLst>
              <a:ext uri="{FF2B5EF4-FFF2-40B4-BE49-F238E27FC236}">
                <a16:creationId xmlns:a16="http://schemas.microsoft.com/office/drawing/2014/main" id="{95712FF3-3EF5-E20E-F2BA-FA77ACB2A5CD}"/>
              </a:ext>
            </a:extLst>
          </p:cNvPr>
          <p:cNvSpPr/>
          <p:nvPr/>
        </p:nvSpPr>
        <p:spPr>
          <a:xfrm>
            <a:off x="2966789" y="2746028"/>
            <a:ext cx="1750379" cy="810758"/>
          </a:xfrm>
          <a:prstGeom prst="roundRect">
            <a:avLst/>
          </a:prstGeom>
          <a:blipFill dpi="0" rotWithShape="1">
            <a:blip r:embed="rId23">
              <a:alphaModFix amt="85000"/>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t>BlueMarine</a:t>
            </a:r>
            <a:r>
              <a:rPr lang="nl-NL" b="1" baseline="30000"/>
              <a:t>3</a:t>
            </a:r>
            <a:r>
              <a:rPr lang="nl-NL" b="1"/>
              <a:t>.com</a:t>
            </a:r>
            <a:endParaRPr lang="nl-BE" b="1"/>
          </a:p>
        </p:txBody>
      </p:sp>
      <p:pic>
        <p:nvPicPr>
          <p:cNvPr id="14" name="Graphic 13" descr="Zeewier met effen opvulling">
            <a:extLst>
              <a:ext uri="{FF2B5EF4-FFF2-40B4-BE49-F238E27FC236}">
                <a16:creationId xmlns:a16="http://schemas.microsoft.com/office/drawing/2014/main" id="{624F31D2-1FC8-39FE-5737-C688BB17463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206337" y="3505112"/>
            <a:ext cx="914400" cy="914400"/>
          </a:xfrm>
          <a:prstGeom prst="rect">
            <a:avLst/>
          </a:prstGeom>
        </p:spPr>
      </p:pic>
      <p:pic>
        <p:nvPicPr>
          <p:cNvPr id="16" name="Graphic 15" descr="Schelp met effen opvulling">
            <a:extLst>
              <a:ext uri="{FF2B5EF4-FFF2-40B4-BE49-F238E27FC236}">
                <a16:creationId xmlns:a16="http://schemas.microsoft.com/office/drawing/2014/main" id="{75E3CBAE-CC6B-3134-C800-2D4EC587CD5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101914" y="3505112"/>
            <a:ext cx="914400" cy="914400"/>
          </a:xfrm>
          <a:prstGeom prst="rect">
            <a:avLst/>
          </a:prstGeom>
        </p:spPr>
      </p:pic>
      <p:pic>
        <p:nvPicPr>
          <p:cNvPr id="8" name="Afbeelding 7">
            <a:extLst>
              <a:ext uri="{FF2B5EF4-FFF2-40B4-BE49-F238E27FC236}">
                <a16:creationId xmlns:a16="http://schemas.microsoft.com/office/drawing/2014/main" id="{93B8F990-E2B7-2FD8-5198-91DB2919A4AD}"/>
              </a:ext>
            </a:extLst>
          </p:cNvPr>
          <p:cNvPicPr>
            <a:picLocks noChangeAspect="1"/>
          </p:cNvPicPr>
          <p:nvPr/>
        </p:nvPicPr>
        <p:blipFill>
          <a:blip r:embed="rId29">
            <a:clrChange>
              <a:clrFrom>
                <a:srgbClr val="FFFFFF"/>
              </a:clrFrom>
              <a:clrTo>
                <a:srgbClr val="FFFFFF">
                  <a:alpha val="0"/>
                </a:srgbClr>
              </a:clrTo>
            </a:clrChange>
          </a:blip>
          <a:stretch>
            <a:fillRect/>
          </a:stretch>
        </p:blipFill>
        <p:spPr>
          <a:xfrm flipH="1">
            <a:off x="5899487" y="2998333"/>
            <a:ext cx="867339" cy="742520"/>
          </a:xfrm>
          <a:prstGeom prst="rect">
            <a:avLst/>
          </a:prstGeom>
        </p:spPr>
      </p:pic>
    </p:spTree>
    <p:extLst>
      <p:ext uri="{BB962C8B-B14F-4D97-AF65-F5344CB8AC3E}">
        <p14:creationId xmlns:p14="http://schemas.microsoft.com/office/powerpoint/2010/main" val="69832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1D900EF-6351-765A-AB62-4D12110A7629}"/>
              </a:ext>
            </a:extLst>
          </p:cNvPr>
          <p:cNvSpPr txBox="1">
            <a:spLocks/>
          </p:cNvSpPr>
          <p:nvPr/>
        </p:nvSpPr>
        <p:spPr>
          <a:xfrm>
            <a:off x="206572" y="326605"/>
            <a:ext cx="11670793" cy="73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nl-BE" sz="3500" b="1" kern="1200" dirty="0">
                <a:solidFill>
                  <a:srgbClr val="094073"/>
                </a:solidFill>
                <a:latin typeface="Calibri" panose="020F0502020204030204" pitchFamily="34" charset="0"/>
                <a:ea typeface="+mj-ea"/>
                <a:cs typeface="Calibri" panose="020F0502020204030204" pitchFamily="34" charset="0"/>
              </a:defRPr>
            </a:lvl1pPr>
          </a:lstStyle>
          <a:p>
            <a:pPr algn="ctr"/>
            <a:r>
              <a:rPr lang="nl-NL" sz="3200"/>
              <a:t>Bio(-</a:t>
            </a:r>
            <a:r>
              <a:rPr lang="nl-NL" sz="3200" err="1"/>
              <a:t>tech</a:t>
            </a:r>
            <a:r>
              <a:rPr lang="nl-NL" sz="3200"/>
              <a:t>) </a:t>
            </a:r>
            <a:r>
              <a:rPr lang="nl-NL" sz="3200" err="1"/>
              <a:t>Products</a:t>
            </a:r>
            <a:endParaRPr lang="nl-NL" sz="3200"/>
          </a:p>
        </p:txBody>
      </p:sp>
      <p:sp>
        <p:nvSpPr>
          <p:cNvPr id="5" name="Rechthoek: afgeronde hoeken 4">
            <a:extLst>
              <a:ext uri="{FF2B5EF4-FFF2-40B4-BE49-F238E27FC236}">
                <a16:creationId xmlns:a16="http://schemas.microsoft.com/office/drawing/2014/main" id="{E3691CF6-F4C5-FFDD-D216-6F4261A5994A}"/>
              </a:ext>
            </a:extLst>
          </p:cNvPr>
          <p:cNvSpPr/>
          <p:nvPr/>
        </p:nvSpPr>
        <p:spPr>
          <a:xfrm>
            <a:off x="858418" y="1061231"/>
            <a:ext cx="5334574" cy="5152103"/>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51" name="Graphic 1050" descr="Pijl: curve rechtsom met effen opvulling">
            <a:extLst>
              <a:ext uri="{FF2B5EF4-FFF2-40B4-BE49-F238E27FC236}">
                <a16:creationId xmlns:a16="http://schemas.microsoft.com/office/drawing/2014/main" id="{8D15C1D2-10B4-C684-E248-CEDE2F8252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848931" flipH="1" flipV="1">
            <a:off x="3287120" y="3439549"/>
            <a:ext cx="732546" cy="1520222"/>
          </a:xfrm>
          <a:prstGeom prst="rect">
            <a:avLst/>
          </a:prstGeom>
        </p:spPr>
      </p:pic>
      <p:pic>
        <p:nvPicPr>
          <p:cNvPr id="13" name="Graphic 12" descr="Roos met effen opvulling">
            <a:extLst>
              <a:ext uri="{FF2B5EF4-FFF2-40B4-BE49-F238E27FC236}">
                <a16:creationId xmlns:a16="http://schemas.microsoft.com/office/drawing/2014/main" id="{CA9BC154-F804-63AA-FDCB-C4601934B3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829" y="1626580"/>
            <a:ext cx="621961" cy="621961"/>
          </a:xfrm>
          <a:prstGeom prst="rect">
            <a:avLst/>
          </a:prstGeom>
        </p:spPr>
      </p:pic>
      <p:sp>
        <p:nvSpPr>
          <p:cNvPr id="14" name="Pijl: ingekeept rechts 13">
            <a:extLst>
              <a:ext uri="{FF2B5EF4-FFF2-40B4-BE49-F238E27FC236}">
                <a16:creationId xmlns:a16="http://schemas.microsoft.com/office/drawing/2014/main" id="{EEBA41BF-8359-DBEF-A02B-7C6B0B6CE073}"/>
              </a:ext>
            </a:extLst>
          </p:cNvPr>
          <p:cNvSpPr/>
          <p:nvPr/>
        </p:nvSpPr>
        <p:spPr>
          <a:xfrm>
            <a:off x="2193405" y="5330082"/>
            <a:ext cx="2444834" cy="487324"/>
          </a:xfrm>
          <a:prstGeom prst="notchedRightArrow">
            <a:avLst/>
          </a:prstGeom>
          <a:solidFill>
            <a:srgbClr val="174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a:extLst>
              <a:ext uri="{FF2B5EF4-FFF2-40B4-BE49-F238E27FC236}">
                <a16:creationId xmlns:a16="http://schemas.microsoft.com/office/drawing/2014/main" id="{9981C8BE-486D-801E-7572-7FE08A2878E8}"/>
              </a:ext>
            </a:extLst>
          </p:cNvPr>
          <p:cNvSpPr txBox="1"/>
          <p:nvPr/>
        </p:nvSpPr>
        <p:spPr>
          <a:xfrm>
            <a:off x="1096598" y="5280250"/>
            <a:ext cx="1172369" cy="646331"/>
          </a:xfrm>
          <a:prstGeom prst="rect">
            <a:avLst/>
          </a:prstGeom>
          <a:noFill/>
        </p:spPr>
        <p:txBody>
          <a:bodyPr wrap="square" rtlCol="0">
            <a:spAutoFit/>
          </a:bodyPr>
          <a:lstStyle/>
          <a:p>
            <a:pPr algn="ctr"/>
            <a:r>
              <a:rPr lang="nl-NL" b="1">
                <a:solidFill>
                  <a:schemeClr val="bg1"/>
                </a:solidFill>
              </a:rPr>
              <a:t>May</a:t>
            </a:r>
          </a:p>
          <a:p>
            <a:pPr algn="ctr"/>
            <a:r>
              <a:rPr lang="nl-NL" b="1">
                <a:solidFill>
                  <a:schemeClr val="bg1"/>
                </a:solidFill>
              </a:rPr>
              <a:t>2022</a:t>
            </a:r>
            <a:endParaRPr lang="nl-BE" b="1">
              <a:solidFill>
                <a:schemeClr val="bg1"/>
              </a:solidFill>
            </a:endParaRPr>
          </a:p>
        </p:txBody>
      </p:sp>
      <p:sp>
        <p:nvSpPr>
          <p:cNvPr id="16" name="Tekstvak 15">
            <a:extLst>
              <a:ext uri="{FF2B5EF4-FFF2-40B4-BE49-F238E27FC236}">
                <a16:creationId xmlns:a16="http://schemas.microsoft.com/office/drawing/2014/main" id="{F614DB8A-EFA3-F8A1-C005-7EACA07A7DBA}"/>
              </a:ext>
            </a:extLst>
          </p:cNvPr>
          <p:cNvSpPr txBox="1"/>
          <p:nvPr/>
        </p:nvSpPr>
        <p:spPr>
          <a:xfrm>
            <a:off x="4579841" y="5274498"/>
            <a:ext cx="1366682" cy="646331"/>
          </a:xfrm>
          <a:prstGeom prst="rect">
            <a:avLst/>
          </a:prstGeom>
          <a:noFill/>
        </p:spPr>
        <p:txBody>
          <a:bodyPr wrap="square" rtlCol="0">
            <a:spAutoFit/>
          </a:bodyPr>
          <a:lstStyle/>
          <a:p>
            <a:pPr algn="ctr"/>
            <a:r>
              <a:rPr lang="nl-NL" b="1">
                <a:solidFill>
                  <a:schemeClr val="bg1"/>
                </a:solidFill>
              </a:rPr>
              <a:t>April</a:t>
            </a:r>
          </a:p>
          <a:p>
            <a:pPr algn="ctr"/>
            <a:r>
              <a:rPr lang="nl-NL" b="1">
                <a:solidFill>
                  <a:schemeClr val="bg1"/>
                </a:solidFill>
              </a:rPr>
              <a:t>2024</a:t>
            </a:r>
            <a:endParaRPr lang="nl-BE" b="1">
              <a:solidFill>
                <a:schemeClr val="bg1"/>
              </a:solidFill>
            </a:endParaRPr>
          </a:p>
        </p:txBody>
      </p:sp>
      <p:sp>
        <p:nvSpPr>
          <p:cNvPr id="18" name="Tekstvak 17">
            <a:extLst>
              <a:ext uri="{FF2B5EF4-FFF2-40B4-BE49-F238E27FC236}">
                <a16:creationId xmlns:a16="http://schemas.microsoft.com/office/drawing/2014/main" id="{A6D5E1EA-BC0A-0AC5-30FD-3CF89519E677}"/>
              </a:ext>
            </a:extLst>
          </p:cNvPr>
          <p:cNvSpPr txBox="1"/>
          <p:nvPr/>
        </p:nvSpPr>
        <p:spPr>
          <a:xfrm>
            <a:off x="1575107" y="1710866"/>
            <a:ext cx="4500373" cy="830997"/>
          </a:xfrm>
          <a:prstGeom prst="rect">
            <a:avLst/>
          </a:prstGeom>
          <a:noFill/>
        </p:spPr>
        <p:txBody>
          <a:bodyPr wrap="square">
            <a:spAutoFit/>
          </a:bodyPr>
          <a:lstStyle/>
          <a:p>
            <a:r>
              <a:rPr lang="en-US" sz="1600">
                <a:solidFill>
                  <a:schemeClr val="bg1"/>
                </a:solidFill>
              </a:rPr>
              <a:t>Develops new, </a:t>
            </a:r>
            <a:r>
              <a:rPr lang="en-US" sz="1600" b="1">
                <a:solidFill>
                  <a:srgbClr val="174376"/>
                </a:solidFill>
              </a:rPr>
              <a:t>non-toxic and bio-based </a:t>
            </a:r>
            <a:r>
              <a:rPr lang="en-US" sz="1600">
                <a:solidFill>
                  <a:schemeClr val="bg1"/>
                </a:solidFill>
              </a:rPr>
              <a:t>additives for </a:t>
            </a:r>
            <a:r>
              <a:rPr lang="en-US" sz="1600" b="1">
                <a:solidFill>
                  <a:srgbClr val="174376"/>
                </a:solidFill>
              </a:rPr>
              <a:t>coatings</a:t>
            </a:r>
            <a:r>
              <a:rPr lang="en-US" sz="1600">
                <a:solidFill>
                  <a:schemeClr val="bg1"/>
                </a:solidFill>
              </a:rPr>
              <a:t> to prevent biofouling for land and marine applications</a:t>
            </a:r>
            <a:endParaRPr lang="nl-BE" sz="1600">
              <a:solidFill>
                <a:schemeClr val="bg1"/>
              </a:solidFill>
            </a:endParaRPr>
          </a:p>
        </p:txBody>
      </p:sp>
      <p:sp>
        <p:nvSpPr>
          <p:cNvPr id="23" name="Tekstvak 22">
            <a:extLst>
              <a:ext uri="{FF2B5EF4-FFF2-40B4-BE49-F238E27FC236}">
                <a16:creationId xmlns:a16="http://schemas.microsoft.com/office/drawing/2014/main" id="{88E2D4B5-A937-6940-E697-18530650DEEC}"/>
              </a:ext>
            </a:extLst>
          </p:cNvPr>
          <p:cNvSpPr txBox="1"/>
          <p:nvPr/>
        </p:nvSpPr>
        <p:spPr>
          <a:xfrm>
            <a:off x="2760607" y="1054247"/>
            <a:ext cx="1430002" cy="523220"/>
          </a:xfrm>
          <a:prstGeom prst="rect">
            <a:avLst/>
          </a:prstGeom>
          <a:noFill/>
        </p:spPr>
        <p:txBody>
          <a:bodyPr wrap="square" rtlCol="0">
            <a:spAutoFit/>
          </a:bodyPr>
          <a:lstStyle/>
          <a:p>
            <a:r>
              <a:rPr lang="nl-NL" sz="2800" b="1" err="1">
                <a:solidFill>
                  <a:schemeClr val="bg1"/>
                </a:solidFill>
              </a:rPr>
              <a:t>FresCo</a:t>
            </a:r>
            <a:endParaRPr lang="nl-BE" sz="2800" b="1">
              <a:solidFill>
                <a:schemeClr val="bg1"/>
              </a:solidFill>
            </a:endParaRPr>
          </a:p>
        </p:txBody>
      </p:sp>
      <p:sp>
        <p:nvSpPr>
          <p:cNvPr id="3" name="Zeshoek 2">
            <a:extLst>
              <a:ext uri="{FF2B5EF4-FFF2-40B4-BE49-F238E27FC236}">
                <a16:creationId xmlns:a16="http://schemas.microsoft.com/office/drawing/2014/main" id="{707DD625-F8DF-A261-9658-E91C1C215DF1}"/>
              </a:ext>
            </a:extLst>
          </p:cNvPr>
          <p:cNvSpPr/>
          <p:nvPr/>
        </p:nvSpPr>
        <p:spPr>
          <a:xfrm>
            <a:off x="1850751" y="4012236"/>
            <a:ext cx="319617" cy="295452"/>
          </a:xfrm>
          <a:prstGeom prst="hexagon">
            <a:avLst/>
          </a:prstGeom>
          <a:noFill/>
          <a:ln w="57150">
            <a:solidFill>
              <a:srgbClr val="1743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Zeshoek 5">
            <a:extLst>
              <a:ext uri="{FF2B5EF4-FFF2-40B4-BE49-F238E27FC236}">
                <a16:creationId xmlns:a16="http://schemas.microsoft.com/office/drawing/2014/main" id="{BF8A1575-F034-3789-5FD5-1D3363F59472}"/>
              </a:ext>
            </a:extLst>
          </p:cNvPr>
          <p:cNvSpPr/>
          <p:nvPr/>
        </p:nvSpPr>
        <p:spPr>
          <a:xfrm>
            <a:off x="2093093" y="3671020"/>
            <a:ext cx="313244" cy="295452"/>
          </a:xfrm>
          <a:prstGeom prst="hexagon">
            <a:avLst/>
          </a:prstGeom>
          <a:noFill/>
          <a:ln w="57150">
            <a:solidFill>
              <a:srgbClr val="1743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Zeshoek 6">
            <a:extLst>
              <a:ext uri="{FF2B5EF4-FFF2-40B4-BE49-F238E27FC236}">
                <a16:creationId xmlns:a16="http://schemas.microsoft.com/office/drawing/2014/main" id="{08B696E5-03F2-849E-A349-ED3A66C58997}"/>
              </a:ext>
            </a:extLst>
          </p:cNvPr>
          <p:cNvSpPr/>
          <p:nvPr/>
        </p:nvSpPr>
        <p:spPr>
          <a:xfrm>
            <a:off x="1859621" y="3302743"/>
            <a:ext cx="336469" cy="295452"/>
          </a:xfrm>
          <a:prstGeom prst="hexagon">
            <a:avLst/>
          </a:prstGeom>
          <a:noFill/>
          <a:ln w="57150">
            <a:solidFill>
              <a:srgbClr val="1743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Zeshoek 7">
            <a:extLst>
              <a:ext uri="{FF2B5EF4-FFF2-40B4-BE49-F238E27FC236}">
                <a16:creationId xmlns:a16="http://schemas.microsoft.com/office/drawing/2014/main" id="{82DC65ED-C21F-F097-45D5-82EC6B1A0F21}"/>
              </a:ext>
            </a:extLst>
          </p:cNvPr>
          <p:cNvSpPr/>
          <p:nvPr/>
        </p:nvSpPr>
        <p:spPr>
          <a:xfrm>
            <a:off x="2198167" y="4243883"/>
            <a:ext cx="319617" cy="295452"/>
          </a:xfrm>
          <a:prstGeom prst="hexagon">
            <a:avLst/>
          </a:prstGeom>
          <a:noFill/>
          <a:ln w="57150">
            <a:solidFill>
              <a:srgbClr val="1743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F5C7D12C-DAFB-ABB5-5497-2418381ACAC6}"/>
              </a:ext>
            </a:extLst>
          </p:cNvPr>
          <p:cNvCxnSpPr>
            <a:cxnSpLocks/>
            <a:stCxn id="6" idx="4"/>
            <a:endCxn id="7" idx="1"/>
          </p:cNvCxnSpPr>
          <p:nvPr/>
        </p:nvCxnSpPr>
        <p:spPr>
          <a:xfrm flipH="1" flipV="1">
            <a:off x="2122227" y="3598195"/>
            <a:ext cx="44729" cy="72825"/>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140B3C51-A699-3BC6-7210-31057710E1EA}"/>
              </a:ext>
            </a:extLst>
          </p:cNvPr>
          <p:cNvCxnSpPr>
            <a:cxnSpLocks/>
            <a:stCxn id="3" idx="5"/>
            <a:endCxn id="6" idx="2"/>
          </p:cNvCxnSpPr>
          <p:nvPr/>
        </p:nvCxnSpPr>
        <p:spPr>
          <a:xfrm flipV="1">
            <a:off x="2096505" y="3966472"/>
            <a:ext cx="70451" cy="45764"/>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43D15D17-C447-1F89-BB95-3CE9744BEDDD}"/>
              </a:ext>
            </a:extLst>
          </p:cNvPr>
          <p:cNvCxnSpPr>
            <a:cxnSpLocks/>
            <a:stCxn id="3" idx="0"/>
            <a:endCxn id="8" idx="4"/>
          </p:cNvCxnSpPr>
          <p:nvPr/>
        </p:nvCxnSpPr>
        <p:spPr>
          <a:xfrm>
            <a:off x="2170368" y="4159962"/>
            <a:ext cx="101662" cy="83921"/>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FF4EDB61-7B4E-2ED4-C6BA-F7F4823E30F1}"/>
              </a:ext>
            </a:extLst>
          </p:cNvPr>
          <p:cNvCxnSpPr>
            <a:cxnSpLocks/>
            <a:stCxn id="8" idx="5"/>
          </p:cNvCxnSpPr>
          <p:nvPr/>
        </p:nvCxnSpPr>
        <p:spPr>
          <a:xfrm flipV="1">
            <a:off x="2443921" y="4070100"/>
            <a:ext cx="142775" cy="173783"/>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C8031614-815E-2E3D-8FCD-8C69FF511C76}"/>
              </a:ext>
            </a:extLst>
          </p:cNvPr>
          <p:cNvCxnSpPr>
            <a:cxnSpLocks/>
            <a:endCxn id="6" idx="5"/>
          </p:cNvCxnSpPr>
          <p:nvPr/>
        </p:nvCxnSpPr>
        <p:spPr>
          <a:xfrm flipH="1">
            <a:off x="2332474" y="3556942"/>
            <a:ext cx="72931" cy="114078"/>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17D41461-9ADA-51B1-9386-6451101A9BD6}"/>
              </a:ext>
            </a:extLst>
          </p:cNvPr>
          <p:cNvCxnSpPr>
            <a:cxnSpLocks/>
          </p:cNvCxnSpPr>
          <p:nvPr/>
        </p:nvCxnSpPr>
        <p:spPr>
          <a:xfrm flipH="1" flipV="1">
            <a:off x="2345241" y="3348471"/>
            <a:ext cx="51652" cy="225561"/>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80F166C7-1E2F-86EB-133F-56C865A1578C}"/>
              </a:ext>
            </a:extLst>
          </p:cNvPr>
          <p:cNvCxnSpPr>
            <a:cxnSpLocks/>
          </p:cNvCxnSpPr>
          <p:nvPr/>
        </p:nvCxnSpPr>
        <p:spPr>
          <a:xfrm flipH="1">
            <a:off x="1630523" y="4146097"/>
            <a:ext cx="229098" cy="1119"/>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E9ABB2A5-5F76-4864-13EA-6EF719CE6963}"/>
              </a:ext>
            </a:extLst>
          </p:cNvPr>
          <p:cNvCxnSpPr>
            <a:cxnSpLocks/>
          </p:cNvCxnSpPr>
          <p:nvPr/>
        </p:nvCxnSpPr>
        <p:spPr>
          <a:xfrm>
            <a:off x="2417778" y="3554572"/>
            <a:ext cx="168918" cy="0"/>
          </a:xfrm>
          <a:prstGeom prst="line">
            <a:avLst/>
          </a:prstGeom>
          <a:ln w="57150">
            <a:solidFill>
              <a:srgbClr val="174376"/>
            </a:solidFill>
          </a:ln>
        </p:spPr>
        <p:style>
          <a:lnRef idx="1">
            <a:schemeClr val="accent1"/>
          </a:lnRef>
          <a:fillRef idx="0">
            <a:schemeClr val="accent1"/>
          </a:fillRef>
          <a:effectRef idx="0">
            <a:schemeClr val="accent1"/>
          </a:effectRef>
          <a:fontRef idx="minor">
            <a:schemeClr val="tx1"/>
          </a:fontRef>
        </p:style>
      </p:cxnSp>
      <p:pic>
        <p:nvPicPr>
          <p:cNvPr id="59" name="Graphic 58" descr="Blad met effen opvulling">
            <a:extLst>
              <a:ext uri="{FF2B5EF4-FFF2-40B4-BE49-F238E27FC236}">
                <a16:creationId xmlns:a16="http://schemas.microsoft.com/office/drawing/2014/main" id="{A2C516A6-9C91-E760-7614-624B9DB91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2744" y="4037371"/>
            <a:ext cx="469504" cy="469504"/>
          </a:xfrm>
          <a:prstGeom prst="rect">
            <a:avLst/>
          </a:prstGeom>
        </p:spPr>
      </p:pic>
      <p:pic>
        <p:nvPicPr>
          <p:cNvPr id="60" name="Graphic 59" descr="Blad met effen opvulling">
            <a:extLst>
              <a:ext uri="{FF2B5EF4-FFF2-40B4-BE49-F238E27FC236}">
                <a16:creationId xmlns:a16="http://schemas.microsoft.com/office/drawing/2014/main" id="{31B2C737-61BA-D5C5-6226-59A5EA0A6E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59983" y="3330304"/>
            <a:ext cx="609107" cy="609107"/>
          </a:xfrm>
          <a:prstGeom prst="rect">
            <a:avLst/>
          </a:prstGeom>
        </p:spPr>
      </p:pic>
      <p:pic>
        <p:nvPicPr>
          <p:cNvPr id="61" name="Graphic 60" descr="Blad met effen opvulling">
            <a:extLst>
              <a:ext uri="{FF2B5EF4-FFF2-40B4-BE49-F238E27FC236}">
                <a16:creationId xmlns:a16="http://schemas.microsoft.com/office/drawing/2014/main" id="{D7ACD6A7-A891-1E17-009C-BA48C916B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3465" y="2790621"/>
            <a:ext cx="512904" cy="512904"/>
          </a:xfrm>
          <a:prstGeom prst="rect">
            <a:avLst/>
          </a:prstGeom>
        </p:spPr>
      </p:pic>
      <p:sp>
        <p:nvSpPr>
          <p:cNvPr id="1033" name="Vrije vorm: vorm 1032">
            <a:extLst>
              <a:ext uri="{FF2B5EF4-FFF2-40B4-BE49-F238E27FC236}">
                <a16:creationId xmlns:a16="http://schemas.microsoft.com/office/drawing/2014/main" id="{5026033D-930D-CF4C-73FC-CC31F422BF2F}"/>
              </a:ext>
            </a:extLst>
          </p:cNvPr>
          <p:cNvSpPr/>
          <p:nvPr/>
        </p:nvSpPr>
        <p:spPr>
          <a:xfrm rot="17875955">
            <a:off x="5514678" y="3658659"/>
            <a:ext cx="260734" cy="597223"/>
          </a:xfrm>
          <a:custGeom>
            <a:avLst/>
            <a:gdLst>
              <a:gd name="connsiteX0" fmla="*/ 206534 w 260734"/>
              <a:gd name="connsiteY0" fmla="*/ 36784 h 597223"/>
              <a:gd name="connsiteX1" fmla="*/ 255695 w 260734"/>
              <a:gd name="connsiteY1" fmla="*/ 17120 h 597223"/>
              <a:gd name="connsiteX2" fmla="*/ 98379 w 260734"/>
              <a:gd name="connsiteY2" fmla="*/ 253094 h 597223"/>
              <a:gd name="connsiteX3" fmla="*/ 49217 w 260734"/>
              <a:gd name="connsiteY3" fmla="*/ 410410 h 597223"/>
              <a:gd name="connsiteX4" fmla="*/ 56 w 260734"/>
              <a:gd name="connsiteY4" fmla="*/ 597223 h 597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34" h="597223">
                <a:moveTo>
                  <a:pt x="206534" y="36784"/>
                </a:moveTo>
                <a:cubicBezTo>
                  <a:pt x="240127" y="8926"/>
                  <a:pt x="273721" y="-18931"/>
                  <a:pt x="255695" y="17120"/>
                </a:cubicBezTo>
                <a:cubicBezTo>
                  <a:pt x="237669" y="53171"/>
                  <a:pt x="132792" y="187546"/>
                  <a:pt x="98379" y="253094"/>
                </a:cubicBezTo>
                <a:cubicBezTo>
                  <a:pt x="63966" y="318642"/>
                  <a:pt x="65604" y="353055"/>
                  <a:pt x="49217" y="410410"/>
                </a:cubicBezTo>
                <a:cubicBezTo>
                  <a:pt x="32830" y="467765"/>
                  <a:pt x="-1583" y="582475"/>
                  <a:pt x="56" y="597223"/>
                </a:cubicBezTo>
              </a:path>
            </a:pathLst>
          </a:custGeom>
          <a:solidFill>
            <a:srgbClr val="174376"/>
          </a:solidFill>
          <a:ln w="38100">
            <a:solidFill>
              <a:srgbClr val="1743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4" name="Vrije vorm: vorm 1033">
            <a:extLst>
              <a:ext uri="{FF2B5EF4-FFF2-40B4-BE49-F238E27FC236}">
                <a16:creationId xmlns:a16="http://schemas.microsoft.com/office/drawing/2014/main" id="{679B7416-95EE-6302-FCA5-7E4B8D0221BA}"/>
              </a:ext>
            </a:extLst>
          </p:cNvPr>
          <p:cNvSpPr/>
          <p:nvPr/>
        </p:nvSpPr>
        <p:spPr>
          <a:xfrm rot="17875955">
            <a:off x="5542508" y="3649377"/>
            <a:ext cx="260734" cy="597223"/>
          </a:xfrm>
          <a:custGeom>
            <a:avLst/>
            <a:gdLst>
              <a:gd name="connsiteX0" fmla="*/ 206534 w 260734"/>
              <a:gd name="connsiteY0" fmla="*/ 36784 h 597223"/>
              <a:gd name="connsiteX1" fmla="*/ 255695 w 260734"/>
              <a:gd name="connsiteY1" fmla="*/ 17120 h 597223"/>
              <a:gd name="connsiteX2" fmla="*/ 98379 w 260734"/>
              <a:gd name="connsiteY2" fmla="*/ 253094 h 597223"/>
              <a:gd name="connsiteX3" fmla="*/ 49217 w 260734"/>
              <a:gd name="connsiteY3" fmla="*/ 410410 h 597223"/>
              <a:gd name="connsiteX4" fmla="*/ 56 w 260734"/>
              <a:gd name="connsiteY4" fmla="*/ 597223 h 597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34" h="597223">
                <a:moveTo>
                  <a:pt x="206534" y="36784"/>
                </a:moveTo>
                <a:cubicBezTo>
                  <a:pt x="240127" y="8926"/>
                  <a:pt x="273721" y="-18931"/>
                  <a:pt x="255695" y="17120"/>
                </a:cubicBezTo>
                <a:cubicBezTo>
                  <a:pt x="237669" y="53171"/>
                  <a:pt x="132792" y="187546"/>
                  <a:pt x="98379" y="253094"/>
                </a:cubicBezTo>
                <a:cubicBezTo>
                  <a:pt x="63966" y="318642"/>
                  <a:pt x="65604" y="353055"/>
                  <a:pt x="49217" y="410410"/>
                </a:cubicBezTo>
                <a:cubicBezTo>
                  <a:pt x="32830" y="467765"/>
                  <a:pt x="-1583" y="582475"/>
                  <a:pt x="56" y="597223"/>
                </a:cubicBezTo>
              </a:path>
            </a:pathLst>
          </a:custGeom>
          <a:noFill/>
          <a:ln w="19050">
            <a:solidFill>
              <a:srgbClr val="62A2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2" name="Afbeelding 61">
            <a:extLst>
              <a:ext uri="{FF2B5EF4-FFF2-40B4-BE49-F238E27FC236}">
                <a16:creationId xmlns:a16="http://schemas.microsoft.com/office/drawing/2014/main" id="{9B5E5E53-1E10-1774-B64D-EEF7A99F37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0" b="89655" l="8362" r="89895">
                        <a14:foregroundMark x1="8362" y1="49425" x2="8362" y2="49425"/>
                      </a14:backgroundRemoval>
                    </a14:imgEffect>
                  </a14:imgLayer>
                </a14:imgProps>
              </a:ext>
            </a:extLst>
          </a:blip>
          <a:stretch>
            <a:fillRect/>
          </a:stretch>
        </p:blipFill>
        <p:spPr>
          <a:xfrm flipH="1">
            <a:off x="3036841" y="2733173"/>
            <a:ext cx="2956922" cy="1792699"/>
          </a:xfrm>
          <a:prstGeom prst="rect">
            <a:avLst/>
          </a:prstGeom>
        </p:spPr>
      </p:pic>
      <p:sp>
        <p:nvSpPr>
          <p:cNvPr id="1029" name="Trapezium 1028">
            <a:extLst>
              <a:ext uri="{FF2B5EF4-FFF2-40B4-BE49-F238E27FC236}">
                <a16:creationId xmlns:a16="http://schemas.microsoft.com/office/drawing/2014/main" id="{7F172EA1-F716-5798-4498-F0917C71D2B4}"/>
              </a:ext>
            </a:extLst>
          </p:cNvPr>
          <p:cNvSpPr/>
          <p:nvPr/>
        </p:nvSpPr>
        <p:spPr>
          <a:xfrm flipV="1">
            <a:off x="3716240" y="3839187"/>
            <a:ext cx="1848464" cy="281532"/>
          </a:xfrm>
          <a:prstGeom prst="trapezoid">
            <a:avLst>
              <a:gd name="adj" fmla="val 9093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5" name="Ovaal 1034">
            <a:extLst>
              <a:ext uri="{FF2B5EF4-FFF2-40B4-BE49-F238E27FC236}">
                <a16:creationId xmlns:a16="http://schemas.microsoft.com/office/drawing/2014/main" id="{8FED3B85-CA3D-631F-27EE-D61F3AF4E7E3}"/>
              </a:ext>
            </a:extLst>
          </p:cNvPr>
          <p:cNvSpPr/>
          <p:nvPr/>
        </p:nvSpPr>
        <p:spPr>
          <a:xfrm flipH="1" flipV="1">
            <a:off x="3929828" y="3851953"/>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6" name="Ovaal 1035">
            <a:extLst>
              <a:ext uri="{FF2B5EF4-FFF2-40B4-BE49-F238E27FC236}">
                <a16:creationId xmlns:a16="http://schemas.microsoft.com/office/drawing/2014/main" id="{E5750A55-6CF4-B647-2473-F4BF7E156E1D}"/>
              </a:ext>
            </a:extLst>
          </p:cNvPr>
          <p:cNvSpPr/>
          <p:nvPr/>
        </p:nvSpPr>
        <p:spPr>
          <a:xfrm flipH="1" flipV="1">
            <a:off x="4082228" y="4004353"/>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7" name="Ovaal 1036">
            <a:extLst>
              <a:ext uri="{FF2B5EF4-FFF2-40B4-BE49-F238E27FC236}">
                <a16:creationId xmlns:a16="http://schemas.microsoft.com/office/drawing/2014/main" id="{AC93E0C2-468D-8525-CB1E-AB9BCB241C29}"/>
              </a:ext>
            </a:extLst>
          </p:cNvPr>
          <p:cNvSpPr/>
          <p:nvPr/>
        </p:nvSpPr>
        <p:spPr>
          <a:xfrm flipH="1" flipV="1">
            <a:off x="4424153" y="3994075"/>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8" name="Ovaal 1037">
            <a:extLst>
              <a:ext uri="{FF2B5EF4-FFF2-40B4-BE49-F238E27FC236}">
                <a16:creationId xmlns:a16="http://schemas.microsoft.com/office/drawing/2014/main" id="{0874DC11-7FEC-255C-2702-927CDB859175}"/>
              </a:ext>
            </a:extLst>
          </p:cNvPr>
          <p:cNvSpPr/>
          <p:nvPr/>
        </p:nvSpPr>
        <p:spPr>
          <a:xfrm flipH="1" flipV="1">
            <a:off x="4144890" y="3880379"/>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39" name="Ovaal 1038">
            <a:extLst>
              <a:ext uri="{FF2B5EF4-FFF2-40B4-BE49-F238E27FC236}">
                <a16:creationId xmlns:a16="http://schemas.microsoft.com/office/drawing/2014/main" id="{702C6895-082B-270A-5BFC-A17A309BC586}"/>
              </a:ext>
            </a:extLst>
          </p:cNvPr>
          <p:cNvSpPr/>
          <p:nvPr/>
        </p:nvSpPr>
        <p:spPr>
          <a:xfrm flipH="1" flipV="1">
            <a:off x="4231840" y="3991287"/>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0" name="Ovaal 1039">
            <a:extLst>
              <a:ext uri="{FF2B5EF4-FFF2-40B4-BE49-F238E27FC236}">
                <a16:creationId xmlns:a16="http://schemas.microsoft.com/office/drawing/2014/main" id="{9F7BDC85-7C17-ACB9-131C-27CD36D8EE61}"/>
              </a:ext>
            </a:extLst>
          </p:cNvPr>
          <p:cNvSpPr/>
          <p:nvPr/>
        </p:nvSpPr>
        <p:spPr>
          <a:xfrm flipH="1" flipV="1">
            <a:off x="5176034" y="3926098"/>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1" name="Ovaal 1040">
            <a:extLst>
              <a:ext uri="{FF2B5EF4-FFF2-40B4-BE49-F238E27FC236}">
                <a16:creationId xmlns:a16="http://schemas.microsoft.com/office/drawing/2014/main" id="{133A5AD7-6398-C575-9C28-1718E4BB4E35}"/>
              </a:ext>
            </a:extLst>
          </p:cNvPr>
          <p:cNvSpPr/>
          <p:nvPr/>
        </p:nvSpPr>
        <p:spPr>
          <a:xfrm flipH="1" flipV="1">
            <a:off x="5110767" y="3899771"/>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2" name="Ovaal 1041">
            <a:extLst>
              <a:ext uri="{FF2B5EF4-FFF2-40B4-BE49-F238E27FC236}">
                <a16:creationId xmlns:a16="http://schemas.microsoft.com/office/drawing/2014/main" id="{C6ADC8C4-4B0F-3CB3-37BB-E7C166A995E7}"/>
              </a:ext>
            </a:extLst>
          </p:cNvPr>
          <p:cNvSpPr/>
          <p:nvPr/>
        </p:nvSpPr>
        <p:spPr>
          <a:xfrm flipH="1" flipV="1">
            <a:off x="5240323" y="3971817"/>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3" name="Ovaal 1042">
            <a:extLst>
              <a:ext uri="{FF2B5EF4-FFF2-40B4-BE49-F238E27FC236}">
                <a16:creationId xmlns:a16="http://schemas.microsoft.com/office/drawing/2014/main" id="{BAF8127D-789D-4F22-FA2E-1184797A0326}"/>
              </a:ext>
            </a:extLst>
          </p:cNvPr>
          <p:cNvSpPr/>
          <p:nvPr/>
        </p:nvSpPr>
        <p:spPr>
          <a:xfrm flipH="1" flipV="1">
            <a:off x="4266910" y="3897772"/>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4" name="Ovaal 1043">
            <a:extLst>
              <a:ext uri="{FF2B5EF4-FFF2-40B4-BE49-F238E27FC236}">
                <a16:creationId xmlns:a16="http://schemas.microsoft.com/office/drawing/2014/main" id="{19692C35-3E5E-B02E-8CEA-115991444E60}"/>
              </a:ext>
            </a:extLst>
          </p:cNvPr>
          <p:cNvSpPr/>
          <p:nvPr/>
        </p:nvSpPr>
        <p:spPr>
          <a:xfrm flipH="1" flipV="1">
            <a:off x="4059890" y="3920631"/>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5" name="Ovaal 1044">
            <a:extLst>
              <a:ext uri="{FF2B5EF4-FFF2-40B4-BE49-F238E27FC236}">
                <a16:creationId xmlns:a16="http://schemas.microsoft.com/office/drawing/2014/main" id="{8E4CF8F5-2EFA-3038-06E3-EE8F83BB12B9}"/>
              </a:ext>
            </a:extLst>
          </p:cNvPr>
          <p:cNvSpPr/>
          <p:nvPr/>
        </p:nvSpPr>
        <p:spPr>
          <a:xfrm flipH="1" flipV="1">
            <a:off x="4773224" y="3959197"/>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6" name="Ovaal 1045">
            <a:extLst>
              <a:ext uri="{FF2B5EF4-FFF2-40B4-BE49-F238E27FC236}">
                <a16:creationId xmlns:a16="http://schemas.microsoft.com/office/drawing/2014/main" id="{F1DC1896-4F93-5F23-2968-9FF1AD7ACA90}"/>
              </a:ext>
            </a:extLst>
          </p:cNvPr>
          <p:cNvSpPr/>
          <p:nvPr/>
        </p:nvSpPr>
        <p:spPr>
          <a:xfrm flipH="1" flipV="1">
            <a:off x="5319274" y="3908801"/>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7" name="Ovaal 1046">
            <a:extLst>
              <a:ext uri="{FF2B5EF4-FFF2-40B4-BE49-F238E27FC236}">
                <a16:creationId xmlns:a16="http://schemas.microsoft.com/office/drawing/2014/main" id="{65065D8F-07AC-2001-C375-B8D8DA30AC74}"/>
              </a:ext>
            </a:extLst>
          </p:cNvPr>
          <p:cNvSpPr/>
          <p:nvPr/>
        </p:nvSpPr>
        <p:spPr>
          <a:xfrm flipH="1" flipV="1">
            <a:off x="4327996" y="4027212"/>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8" name="Ovaal 1047">
            <a:extLst>
              <a:ext uri="{FF2B5EF4-FFF2-40B4-BE49-F238E27FC236}">
                <a16:creationId xmlns:a16="http://schemas.microsoft.com/office/drawing/2014/main" id="{E072D123-71A7-7511-5952-9724545D1765}"/>
              </a:ext>
            </a:extLst>
          </p:cNvPr>
          <p:cNvSpPr/>
          <p:nvPr/>
        </p:nvSpPr>
        <p:spPr>
          <a:xfrm flipH="1" flipV="1">
            <a:off x="4945174" y="3979380"/>
            <a:ext cx="45719" cy="45719"/>
          </a:xfrm>
          <a:prstGeom prst="ellipse">
            <a:avLst/>
          </a:prstGeom>
          <a:solidFill>
            <a:srgbClr val="B1D1E3"/>
          </a:solidFill>
          <a:ln>
            <a:solidFill>
              <a:srgbClr val="B1D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Verf met effen opvulling">
            <a:extLst>
              <a:ext uri="{FF2B5EF4-FFF2-40B4-BE49-F238E27FC236}">
                <a16:creationId xmlns:a16="http://schemas.microsoft.com/office/drawing/2014/main" id="{88301402-F2EE-FB5B-7B1C-B9E6DC1AC9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4348" y="4197706"/>
            <a:ext cx="597309" cy="597309"/>
          </a:xfrm>
          <a:prstGeom prst="rect">
            <a:avLst/>
          </a:prstGeom>
        </p:spPr>
      </p:pic>
      <p:sp>
        <p:nvSpPr>
          <p:cNvPr id="42" name="Rechthoek: afgeronde hoeken 41">
            <a:extLst>
              <a:ext uri="{FF2B5EF4-FFF2-40B4-BE49-F238E27FC236}">
                <a16:creationId xmlns:a16="http://schemas.microsoft.com/office/drawing/2014/main" id="{6CA9B1E9-5D76-4D45-4F03-AC1C03B0C9B3}"/>
              </a:ext>
            </a:extLst>
          </p:cNvPr>
          <p:cNvSpPr/>
          <p:nvPr/>
        </p:nvSpPr>
        <p:spPr>
          <a:xfrm>
            <a:off x="6296885" y="1061231"/>
            <a:ext cx="5334574" cy="5152103"/>
          </a:xfrm>
          <a:prstGeom prst="roundRect">
            <a:avLst/>
          </a:prstGeom>
          <a:solidFill>
            <a:srgbClr val="B1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4" name="Graphic 43" descr="Roos met effen opvulling">
            <a:extLst>
              <a:ext uri="{FF2B5EF4-FFF2-40B4-BE49-F238E27FC236}">
                <a16:creationId xmlns:a16="http://schemas.microsoft.com/office/drawing/2014/main" id="{E03FF6EB-E39B-3036-F201-FACDE0C8F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4917" y="1710866"/>
            <a:ext cx="621961" cy="621961"/>
          </a:xfrm>
          <a:prstGeom prst="rect">
            <a:avLst/>
          </a:prstGeom>
        </p:spPr>
      </p:pic>
      <p:sp>
        <p:nvSpPr>
          <p:cNvPr id="46" name="Tekstvak 45">
            <a:extLst>
              <a:ext uri="{FF2B5EF4-FFF2-40B4-BE49-F238E27FC236}">
                <a16:creationId xmlns:a16="http://schemas.microsoft.com/office/drawing/2014/main" id="{1A57B05C-8285-FF53-2E52-345CEDE3BBA8}"/>
              </a:ext>
            </a:extLst>
          </p:cNvPr>
          <p:cNvSpPr txBox="1"/>
          <p:nvPr/>
        </p:nvSpPr>
        <p:spPr>
          <a:xfrm>
            <a:off x="6452668" y="5271815"/>
            <a:ext cx="1344428" cy="646331"/>
          </a:xfrm>
          <a:prstGeom prst="rect">
            <a:avLst/>
          </a:prstGeom>
          <a:noFill/>
        </p:spPr>
        <p:txBody>
          <a:bodyPr wrap="square" rtlCol="0">
            <a:spAutoFit/>
          </a:bodyPr>
          <a:lstStyle/>
          <a:p>
            <a:pPr algn="ctr"/>
            <a:r>
              <a:rPr lang="nl-NL" b="1">
                <a:solidFill>
                  <a:schemeClr val="bg1"/>
                </a:solidFill>
              </a:rPr>
              <a:t>August</a:t>
            </a:r>
          </a:p>
          <a:p>
            <a:pPr algn="ctr"/>
            <a:r>
              <a:rPr lang="nl-NL" b="1">
                <a:solidFill>
                  <a:schemeClr val="bg1"/>
                </a:solidFill>
              </a:rPr>
              <a:t>2022</a:t>
            </a:r>
            <a:endParaRPr lang="nl-BE" b="1">
              <a:solidFill>
                <a:schemeClr val="bg1"/>
              </a:solidFill>
            </a:endParaRPr>
          </a:p>
        </p:txBody>
      </p:sp>
      <p:sp>
        <p:nvSpPr>
          <p:cNvPr id="47" name="Tekstvak 46">
            <a:extLst>
              <a:ext uri="{FF2B5EF4-FFF2-40B4-BE49-F238E27FC236}">
                <a16:creationId xmlns:a16="http://schemas.microsoft.com/office/drawing/2014/main" id="{566E46A9-EFC6-4AEA-7CB2-3A2BEFA6D113}"/>
              </a:ext>
            </a:extLst>
          </p:cNvPr>
          <p:cNvSpPr txBox="1"/>
          <p:nvPr/>
        </p:nvSpPr>
        <p:spPr>
          <a:xfrm>
            <a:off x="7625071" y="1127593"/>
            <a:ext cx="3071713" cy="523220"/>
          </a:xfrm>
          <a:prstGeom prst="rect">
            <a:avLst/>
          </a:prstGeom>
          <a:noFill/>
        </p:spPr>
        <p:txBody>
          <a:bodyPr wrap="square" rtlCol="0">
            <a:spAutoFit/>
          </a:bodyPr>
          <a:lstStyle/>
          <a:p>
            <a:pPr algn="ctr"/>
            <a:r>
              <a:rPr lang="nl-NL" sz="2800" b="1" err="1">
                <a:solidFill>
                  <a:schemeClr val="bg1"/>
                </a:solidFill>
              </a:rPr>
              <a:t>BlueBioClusters</a:t>
            </a:r>
            <a:endParaRPr lang="nl-BE" sz="2800" b="1">
              <a:solidFill>
                <a:schemeClr val="bg1"/>
              </a:solidFill>
            </a:endParaRPr>
          </a:p>
        </p:txBody>
      </p:sp>
      <p:sp>
        <p:nvSpPr>
          <p:cNvPr id="1068" name="Tekstvak 1067">
            <a:extLst>
              <a:ext uri="{FF2B5EF4-FFF2-40B4-BE49-F238E27FC236}">
                <a16:creationId xmlns:a16="http://schemas.microsoft.com/office/drawing/2014/main" id="{A5FDABA9-B35E-1504-C9C4-260A4BE0BA84}"/>
              </a:ext>
            </a:extLst>
          </p:cNvPr>
          <p:cNvSpPr txBox="1"/>
          <p:nvPr/>
        </p:nvSpPr>
        <p:spPr>
          <a:xfrm>
            <a:off x="10172157" y="5261998"/>
            <a:ext cx="1172369" cy="646331"/>
          </a:xfrm>
          <a:prstGeom prst="rect">
            <a:avLst/>
          </a:prstGeom>
          <a:noFill/>
        </p:spPr>
        <p:txBody>
          <a:bodyPr wrap="square" rtlCol="0">
            <a:spAutoFit/>
          </a:bodyPr>
          <a:lstStyle/>
          <a:p>
            <a:pPr algn="ctr"/>
            <a:r>
              <a:rPr lang="nl-NL" b="1" err="1">
                <a:solidFill>
                  <a:schemeClr val="bg1"/>
                </a:solidFill>
              </a:rPr>
              <a:t>July</a:t>
            </a:r>
            <a:endParaRPr lang="nl-NL" b="1">
              <a:solidFill>
                <a:schemeClr val="bg1"/>
              </a:solidFill>
            </a:endParaRPr>
          </a:p>
          <a:p>
            <a:pPr algn="ctr"/>
            <a:r>
              <a:rPr lang="nl-NL" b="1">
                <a:solidFill>
                  <a:schemeClr val="bg1"/>
                </a:solidFill>
              </a:rPr>
              <a:t>2025</a:t>
            </a:r>
            <a:endParaRPr lang="nl-BE" b="1">
              <a:solidFill>
                <a:schemeClr val="bg1"/>
              </a:solidFill>
            </a:endParaRPr>
          </a:p>
        </p:txBody>
      </p:sp>
      <p:cxnSp>
        <p:nvCxnSpPr>
          <p:cNvPr id="1088" name="Rechte verbindingslijn 1087">
            <a:extLst>
              <a:ext uri="{FF2B5EF4-FFF2-40B4-BE49-F238E27FC236}">
                <a16:creationId xmlns:a16="http://schemas.microsoft.com/office/drawing/2014/main" id="{666CDBB8-E5B5-B611-3B04-6A74B7DF77F2}"/>
              </a:ext>
            </a:extLst>
          </p:cNvPr>
          <p:cNvCxnSpPr/>
          <p:nvPr/>
        </p:nvCxnSpPr>
        <p:spPr>
          <a:xfrm flipH="1">
            <a:off x="7148439" y="3730078"/>
            <a:ext cx="575733" cy="25374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9" name="Rechte verbindingslijn 1088">
            <a:extLst>
              <a:ext uri="{FF2B5EF4-FFF2-40B4-BE49-F238E27FC236}">
                <a16:creationId xmlns:a16="http://schemas.microsoft.com/office/drawing/2014/main" id="{E70ABFA4-3AEF-2E55-83F1-AE792B46D8D7}"/>
              </a:ext>
            </a:extLst>
          </p:cNvPr>
          <p:cNvCxnSpPr>
            <a:cxnSpLocks/>
          </p:cNvCxnSpPr>
          <p:nvPr/>
        </p:nvCxnSpPr>
        <p:spPr>
          <a:xfrm flipH="1" flipV="1">
            <a:off x="7185130" y="3992737"/>
            <a:ext cx="1130128" cy="1067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2" name="Rechte verbindingslijn 1091">
            <a:extLst>
              <a:ext uri="{FF2B5EF4-FFF2-40B4-BE49-F238E27FC236}">
                <a16:creationId xmlns:a16="http://schemas.microsoft.com/office/drawing/2014/main" id="{A608A800-9C43-E225-C5C2-61929C627D17}"/>
              </a:ext>
            </a:extLst>
          </p:cNvPr>
          <p:cNvCxnSpPr>
            <a:cxnSpLocks/>
          </p:cNvCxnSpPr>
          <p:nvPr/>
        </p:nvCxnSpPr>
        <p:spPr>
          <a:xfrm flipH="1">
            <a:off x="7030536" y="4146304"/>
            <a:ext cx="1206868" cy="37018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5" name="Rechte verbindingslijn 1094">
            <a:extLst>
              <a:ext uri="{FF2B5EF4-FFF2-40B4-BE49-F238E27FC236}">
                <a16:creationId xmlns:a16="http://schemas.microsoft.com/office/drawing/2014/main" id="{00CFE789-5909-B20A-D572-C87537A82179}"/>
              </a:ext>
            </a:extLst>
          </p:cNvPr>
          <p:cNvCxnSpPr>
            <a:cxnSpLocks/>
          </p:cNvCxnSpPr>
          <p:nvPr/>
        </p:nvCxnSpPr>
        <p:spPr>
          <a:xfrm flipV="1">
            <a:off x="7030536" y="3911795"/>
            <a:ext cx="62394" cy="6215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9" name="Rechte verbindingslijn 1098">
            <a:extLst>
              <a:ext uri="{FF2B5EF4-FFF2-40B4-BE49-F238E27FC236}">
                <a16:creationId xmlns:a16="http://schemas.microsoft.com/office/drawing/2014/main" id="{995D0921-2F7D-2413-6512-86EE916A2953}"/>
              </a:ext>
            </a:extLst>
          </p:cNvPr>
          <p:cNvCxnSpPr>
            <a:cxnSpLocks/>
          </p:cNvCxnSpPr>
          <p:nvPr/>
        </p:nvCxnSpPr>
        <p:spPr>
          <a:xfrm flipH="1" flipV="1">
            <a:off x="7168052" y="3911795"/>
            <a:ext cx="595107" cy="6625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3" name="Rechte verbindingslijn 1102">
            <a:extLst>
              <a:ext uri="{FF2B5EF4-FFF2-40B4-BE49-F238E27FC236}">
                <a16:creationId xmlns:a16="http://schemas.microsoft.com/office/drawing/2014/main" id="{6F6001D1-8578-1787-45B4-D6D90DFCECCD}"/>
              </a:ext>
            </a:extLst>
          </p:cNvPr>
          <p:cNvCxnSpPr>
            <a:cxnSpLocks/>
          </p:cNvCxnSpPr>
          <p:nvPr/>
        </p:nvCxnSpPr>
        <p:spPr>
          <a:xfrm flipH="1" flipV="1">
            <a:off x="7019848" y="4542326"/>
            <a:ext cx="550279" cy="23389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7" name="Rechte verbindingslijn 1106">
            <a:extLst>
              <a:ext uri="{FF2B5EF4-FFF2-40B4-BE49-F238E27FC236}">
                <a16:creationId xmlns:a16="http://schemas.microsoft.com/office/drawing/2014/main" id="{D45BCECF-0A05-82A0-1AF5-9C886C058DF2}"/>
              </a:ext>
            </a:extLst>
          </p:cNvPr>
          <p:cNvCxnSpPr>
            <a:cxnSpLocks/>
          </p:cNvCxnSpPr>
          <p:nvPr/>
        </p:nvCxnSpPr>
        <p:spPr>
          <a:xfrm flipV="1">
            <a:off x="7809564" y="4511117"/>
            <a:ext cx="707399" cy="1427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0" name="Rechte verbindingslijn 1109">
            <a:extLst>
              <a:ext uri="{FF2B5EF4-FFF2-40B4-BE49-F238E27FC236}">
                <a16:creationId xmlns:a16="http://schemas.microsoft.com/office/drawing/2014/main" id="{51F68851-E135-4914-1D84-9152C740AD65}"/>
              </a:ext>
            </a:extLst>
          </p:cNvPr>
          <p:cNvCxnSpPr>
            <a:cxnSpLocks/>
          </p:cNvCxnSpPr>
          <p:nvPr/>
        </p:nvCxnSpPr>
        <p:spPr>
          <a:xfrm flipH="1" flipV="1">
            <a:off x="8259606" y="4168455"/>
            <a:ext cx="222666" cy="383586"/>
          </a:xfrm>
          <a:prstGeom prst="line">
            <a:avLst/>
          </a:prstGeom>
          <a:ln w="28575">
            <a:solidFill>
              <a:srgbClr val="174376"/>
            </a:solidFill>
          </a:ln>
        </p:spPr>
        <p:style>
          <a:lnRef idx="1">
            <a:schemeClr val="accent1"/>
          </a:lnRef>
          <a:fillRef idx="0">
            <a:schemeClr val="accent1"/>
          </a:fillRef>
          <a:effectRef idx="0">
            <a:schemeClr val="accent1"/>
          </a:effectRef>
          <a:fontRef idx="minor">
            <a:schemeClr val="tx1"/>
          </a:fontRef>
        </p:style>
      </p:cxnSp>
      <p:cxnSp>
        <p:nvCxnSpPr>
          <p:cNvPr id="1113" name="Rechte verbindingslijn 1112">
            <a:extLst>
              <a:ext uri="{FF2B5EF4-FFF2-40B4-BE49-F238E27FC236}">
                <a16:creationId xmlns:a16="http://schemas.microsoft.com/office/drawing/2014/main" id="{19AC9CA7-9A40-9662-C47D-01DA32F050A4}"/>
              </a:ext>
            </a:extLst>
          </p:cNvPr>
          <p:cNvCxnSpPr>
            <a:cxnSpLocks/>
          </p:cNvCxnSpPr>
          <p:nvPr/>
        </p:nvCxnSpPr>
        <p:spPr>
          <a:xfrm flipV="1">
            <a:off x="8452333" y="3875475"/>
            <a:ext cx="735355" cy="6650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6" name="Rechte verbindingslijn 1115">
            <a:extLst>
              <a:ext uri="{FF2B5EF4-FFF2-40B4-BE49-F238E27FC236}">
                <a16:creationId xmlns:a16="http://schemas.microsoft.com/office/drawing/2014/main" id="{4D4964D9-032A-D92F-7941-5AF0D64F493E}"/>
              </a:ext>
            </a:extLst>
          </p:cNvPr>
          <p:cNvCxnSpPr>
            <a:cxnSpLocks/>
          </p:cNvCxnSpPr>
          <p:nvPr/>
        </p:nvCxnSpPr>
        <p:spPr>
          <a:xfrm>
            <a:off x="8610453" y="3488822"/>
            <a:ext cx="574947" cy="40901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8" name="Rechte verbindingslijn 1117">
            <a:extLst>
              <a:ext uri="{FF2B5EF4-FFF2-40B4-BE49-F238E27FC236}">
                <a16:creationId xmlns:a16="http://schemas.microsoft.com/office/drawing/2014/main" id="{C78FA90F-C539-FA47-92B3-2A59C0FA6A1B}"/>
              </a:ext>
            </a:extLst>
          </p:cNvPr>
          <p:cNvCxnSpPr>
            <a:cxnSpLocks/>
          </p:cNvCxnSpPr>
          <p:nvPr/>
        </p:nvCxnSpPr>
        <p:spPr>
          <a:xfrm flipH="1">
            <a:off x="7860325" y="3506549"/>
            <a:ext cx="761361" cy="1310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0" name="Rechte verbindingslijn 1119">
            <a:extLst>
              <a:ext uri="{FF2B5EF4-FFF2-40B4-BE49-F238E27FC236}">
                <a16:creationId xmlns:a16="http://schemas.microsoft.com/office/drawing/2014/main" id="{FF2D5480-EFB1-99D0-16B8-8FB75219E12B}"/>
              </a:ext>
            </a:extLst>
          </p:cNvPr>
          <p:cNvCxnSpPr>
            <a:cxnSpLocks/>
          </p:cNvCxnSpPr>
          <p:nvPr/>
        </p:nvCxnSpPr>
        <p:spPr>
          <a:xfrm flipH="1" flipV="1">
            <a:off x="7863070" y="3589325"/>
            <a:ext cx="417483" cy="4707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3" name="Rechte verbindingslijn 1122">
            <a:extLst>
              <a:ext uri="{FF2B5EF4-FFF2-40B4-BE49-F238E27FC236}">
                <a16:creationId xmlns:a16="http://schemas.microsoft.com/office/drawing/2014/main" id="{57583A7B-D194-9B07-068F-69698D4EE589}"/>
              </a:ext>
            </a:extLst>
          </p:cNvPr>
          <p:cNvCxnSpPr>
            <a:cxnSpLocks/>
          </p:cNvCxnSpPr>
          <p:nvPr/>
        </p:nvCxnSpPr>
        <p:spPr>
          <a:xfrm flipH="1">
            <a:off x="8299810" y="3501407"/>
            <a:ext cx="332060" cy="4367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6" name="Rechte verbindingslijn 1125">
            <a:extLst>
              <a:ext uri="{FF2B5EF4-FFF2-40B4-BE49-F238E27FC236}">
                <a16:creationId xmlns:a16="http://schemas.microsoft.com/office/drawing/2014/main" id="{DB1FAFB2-5E57-D93B-5599-6B0C0CBCBCA1}"/>
              </a:ext>
            </a:extLst>
          </p:cNvPr>
          <p:cNvCxnSpPr>
            <a:cxnSpLocks/>
          </p:cNvCxnSpPr>
          <p:nvPr/>
        </p:nvCxnSpPr>
        <p:spPr>
          <a:xfrm flipH="1" flipV="1">
            <a:off x="7927021" y="3643587"/>
            <a:ext cx="1260667" cy="2842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9" name="Rechte verbindingslijn 1128">
            <a:extLst>
              <a:ext uri="{FF2B5EF4-FFF2-40B4-BE49-F238E27FC236}">
                <a16:creationId xmlns:a16="http://schemas.microsoft.com/office/drawing/2014/main" id="{5830F635-EE84-2F12-7A01-C35967639B6D}"/>
              </a:ext>
            </a:extLst>
          </p:cNvPr>
          <p:cNvCxnSpPr>
            <a:cxnSpLocks/>
          </p:cNvCxnSpPr>
          <p:nvPr/>
        </p:nvCxnSpPr>
        <p:spPr>
          <a:xfrm flipH="1">
            <a:off x="8504474" y="3485278"/>
            <a:ext cx="92814" cy="98086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2" name="Rechte verbindingslijn 1131">
            <a:extLst>
              <a:ext uri="{FF2B5EF4-FFF2-40B4-BE49-F238E27FC236}">
                <a16:creationId xmlns:a16="http://schemas.microsoft.com/office/drawing/2014/main" id="{5331F8BA-BA7F-A058-0B03-85358597AADA}"/>
              </a:ext>
            </a:extLst>
          </p:cNvPr>
          <p:cNvCxnSpPr>
            <a:cxnSpLocks/>
          </p:cNvCxnSpPr>
          <p:nvPr/>
        </p:nvCxnSpPr>
        <p:spPr>
          <a:xfrm flipH="1">
            <a:off x="7805703" y="3897836"/>
            <a:ext cx="1379697" cy="7794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5" name="Rechte verbindingslijn 1134">
            <a:extLst>
              <a:ext uri="{FF2B5EF4-FFF2-40B4-BE49-F238E27FC236}">
                <a16:creationId xmlns:a16="http://schemas.microsoft.com/office/drawing/2014/main" id="{469B3172-0C87-4138-C708-236E10A10E89}"/>
              </a:ext>
            </a:extLst>
          </p:cNvPr>
          <p:cNvCxnSpPr>
            <a:cxnSpLocks/>
          </p:cNvCxnSpPr>
          <p:nvPr/>
        </p:nvCxnSpPr>
        <p:spPr>
          <a:xfrm flipH="1">
            <a:off x="8289614" y="3910281"/>
            <a:ext cx="863837" cy="1821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8" name="Rechte verbindingslijn 1137">
            <a:extLst>
              <a:ext uri="{FF2B5EF4-FFF2-40B4-BE49-F238E27FC236}">
                <a16:creationId xmlns:a16="http://schemas.microsoft.com/office/drawing/2014/main" id="{A6866ADD-A24A-F39F-DC91-09DE7C295656}"/>
              </a:ext>
            </a:extLst>
          </p:cNvPr>
          <p:cNvCxnSpPr>
            <a:cxnSpLocks/>
          </p:cNvCxnSpPr>
          <p:nvPr/>
        </p:nvCxnSpPr>
        <p:spPr>
          <a:xfrm flipV="1">
            <a:off x="7746333" y="3705889"/>
            <a:ext cx="69595" cy="9119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56" name="Graphic 1155" descr="Anker met effen opvulling">
            <a:extLst>
              <a:ext uri="{FF2B5EF4-FFF2-40B4-BE49-F238E27FC236}">
                <a16:creationId xmlns:a16="http://schemas.microsoft.com/office/drawing/2014/main" id="{A7245133-42AF-15A1-3EED-71AA46C31B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41582" y="4096090"/>
            <a:ext cx="432017" cy="432017"/>
          </a:xfrm>
          <a:prstGeom prst="rect">
            <a:avLst/>
          </a:prstGeom>
        </p:spPr>
      </p:pic>
      <p:pic>
        <p:nvPicPr>
          <p:cNvPr id="1157" name="Graphic 1156" descr="Anker met effen opvulling">
            <a:extLst>
              <a:ext uri="{FF2B5EF4-FFF2-40B4-BE49-F238E27FC236}">
                <a16:creationId xmlns:a16="http://schemas.microsoft.com/office/drawing/2014/main" id="{AAB08BE3-DC45-E04B-8673-8403797F1F7A}"/>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067" t="58314" b="-1"/>
          <a:stretch/>
        </p:blipFill>
        <p:spPr>
          <a:xfrm>
            <a:off x="5685070" y="4348011"/>
            <a:ext cx="388529" cy="180096"/>
          </a:xfrm>
          <a:prstGeom prst="rect">
            <a:avLst/>
          </a:prstGeom>
        </p:spPr>
      </p:pic>
      <p:sp>
        <p:nvSpPr>
          <p:cNvPr id="1158" name="Pijl: rechts 1157">
            <a:extLst>
              <a:ext uri="{FF2B5EF4-FFF2-40B4-BE49-F238E27FC236}">
                <a16:creationId xmlns:a16="http://schemas.microsoft.com/office/drawing/2014/main" id="{6F5B467C-2BA6-065F-48BB-A07D217EB209}"/>
              </a:ext>
            </a:extLst>
          </p:cNvPr>
          <p:cNvSpPr/>
          <p:nvPr/>
        </p:nvSpPr>
        <p:spPr>
          <a:xfrm>
            <a:off x="9519752" y="3863882"/>
            <a:ext cx="427663" cy="383957"/>
          </a:xfrm>
          <a:prstGeom prst="rightArrow">
            <a:avLst/>
          </a:prstGeom>
          <a:solidFill>
            <a:srgbClr val="1743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59" name="Golf 1158">
            <a:extLst>
              <a:ext uri="{FF2B5EF4-FFF2-40B4-BE49-F238E27FC236}">
                <a16:creationId xmlns:a16="http://schemas.microsoft.com/office/drawing/2014/main" id="{F22086BF-071E-05A6-205F-52D1C02B132C}"/>
              </a:ext>
            </a:extLst>
          </p:cNvPr>
          <p:cNvSpPr/>
          <p:nvPr/>
        </p:nvSpPr>
        <p:spPr>
          <a:xfrm>
            <a:off x="10319792" y="3752603"/>
            <a:ext cx="735355" cy="512167"/>
          </a:xfrm>
          <a:prstGeom prst="wave">
            <a:avLst>
              <a:gd name="adj1" fmla="val 5543"/>
              <a:gd name="adj2" fmla="val 0"/>
            </a:avLst>
          </a:prstGeom>
          <a:solidFill>
            <a:srgbClr val="1743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61" name="Graphic 1160" descr="Euro met effen opvulling">
            <a:extLst>
              <a:ext uri="{FF2B5EF4-FFF2-40B4-BE49-F238E27FC236}">
                <a16:creationId xmlns:a16="http://schemas.microsoft.com/office/drawing/2014/main" id="{83CA1431-B587-B39B-9B1F-09EC734CD1C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32379" y="3863882"/>
            <a:ext cx="269159" cy="269159"/>
          </a:xfrm>
          <a:prstGeom prst="rect">
            <a:avLst/>
          </a:prstGeom>
        </p:spPr>
      </p:pic>
      <p:sp>
        <p:nvSpPr>
          <p:cNvPr id="1162" name="Tekstvak 1161">
            <a:extLst>
              <a:ext uri="{FF2B5EF4-FFF2-40B4-BE49-F238E27FC236}">
                <a16:creationId xmlns:a16="http://schemas.microsoft.com/office/drawing/2014/main" id="{F699BA81-A042-0E61-7C6B-A17B1D213C64}"/>
              </a:ext>
            </a:extLst>
          </p:cNvPr>
          <p:cNvSpPr txBox="1"/>
          <p:nvPr/>
        </p:nvSpPr>
        <p:spPr>
          <a:xfrm>
            <a:off x="7124883" y="1757827"/>
            <a:ext cx="4409392" cy="1077218"/>
          </a:xfrm>
          <a:prstGeom prst="rect">
            <a:avLst/>
          </a:prstGeom>
          <a:noFill/>
        </p:spPr>
        <p:txBody>
          <a:bodyPr wrap="square">
            <a:spAutoFit/>
          </a:bodyPr>
          <a:lstStyle/>
          <a:p>
            <a:r>
              <a:rPr lang="en-US" sz="1600">
                <a:solidFill>
                  <a:schemeClr val="bg1"/>
                </a:solidFill>
              </a:rPr>
              <a:t>Supporting </a:t>
            </a:r>
            <a:r>
              <a:rPr lang="en-US" sz="1600" b="1">
                <a:solidFill>
                  <a:srgbClr val="174376"/>
                </a:solidFill>
              </a:rPr>
              <a:t>European regions</a:t>
            </a:r>
            <a:r>
              <a:rPr lang="en-US" sz="1600">
                <a:solidFill>
                  <a:schemeClr val="bg1"/>
                </a:solidFill>
              </a:rPr>
              <a:t>, </a:t>
            </a:r>
            <a:r>
              <a:rPr lang="en-US" sz="1600" b="1">
                <a:solidFill>
                  <a:srgbClr val="174376"/>
                </a:solidFill>
              </a:rPr>
              <a:t>businesses</a:t>
            </a:r>
            <a:r>
              <a:rPr lang="en-US" sz="1600">
                <a:solidFill>
                  <a:schemeClr val="bg1"/>
                </a:solidFill>
              </a:rPr>
              <a:t> and </a:t>
            </a:r>
            <a:r>
              <a:rPr lang="en-US" sz="1600" b="1">
                <a:solidFill>
                  <a:srgbClr val="174376"/>
                </a:solidFill>
              </a:rPr>
              <a:t>citizens</a:t>
            </a:r>
            <a:r>
              <a:rPr lang="en-US" sz="1600">
                <a:solidFill>
                  <a:schemeClr val="bg1"/>
                </a:solidFill>
              </a:rPr>
              <a:t> in the transition to a </a:t>
            </a:r>
            <a:r>
              <a:rPr lang="en-US" sz="1600" b="1">
                <a:solidFill>
                  <a:srgbClr val="174376"/>
                </a:solidFill>
              </a:rPr>
              <a:t>sustainable blue bioeconomy</a:t>
            </a:r>
            <a:r>
              <a:rPr lang="en-US" sz="1600">
                <a:solidFill>
                  <a:schemeClr val="bg1"/>
                </a:solidFill>
              </a:rPr>
              <a:t> by </a:t>
            </a:r>
            <a:r>
              <a:rPr lang="en-US" sz="1600" b="1" err="1">
                <a:solidFill>
                  <a:srgbClr val="174376"/>
                </a:solidFill>
              </a:rPr>
              <a:t>valorising</a:t>
            </a:r>
            <a:r>
              <a:rPr lang="en-US" sz="1600" b="1">
                <a:solidFill>
                  <a:srgbClr val="174376"/>
                </a:solidFill>
              </a:rPr>
              <a:t> ecosystem services</a:t>
            </a:r>
            <a:endParaRPr lang="nl-BE" sz="1600" b="1">
              <a:solidFill>
                <a:srgbClr val="174376"/>
              </a:solidFill>
            </a:endParaRPr>
          </a:p>
        </p:txBody>
      </p:sp>
      <p:sp>
        <p:nvSpPr>
          <p:cNvPr id="1163" name="Pijl: ingekeept rechts 1162">
            <a:extLst>
              <a:ext uri="{FF2B5EF4-FFF2-40B4-BE49-F238E27FC236}">
                <a16:creationId xmlns:a16="http://schemas.microsoft.com/office/drawing/2014/main" id="{DC366A68-F062-BBB9-C553-77B4FA7598E2}"/>
              </a:ext>
            </a:extLst>
          </p:cNvPr>
          <p:cNvSpPr/>
          <p:nvPr/>
        </p:nvSpPr>
        <p:spPr>
          <a:xfrm>
            <a:off x="7806915" y="5354001"/>
            <a:ext cx="2444834" cy="487324"/>
          </a:xfrm>
          <a:prstGeom prst="notchedRightArrow">
            <a:avLst/>
          </a:prstGeom>
          <a:solidFill>
            <a:srgbClr val="174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74" name="Graphic 1073" descr="Man met effen opvulling">
            <a:extLst>
              <a:ext uri="{FF2B5EF4-FFF2-40B4-BE49-F238E27FC236}">
                <a16:creationId xmlns:a16="http://schemas.microsoft.com/office/drawing/2014/main" id="{EEAD3E4A-03C3-AC90-8950-B5CB5089AC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35481" y="3411142"/>
            <a:ext cx="572685" cy="572685"/>
          </a:xfrm>
          <a:prstGeom prst="rect">
            <a:avLst/>
          </a:prstGeom>
        </p:spPr>
      </p:pic>
      <p:pic>
        <p:nvPicPr>
          <p:cNvPr id="1072" name="Graphic 1071" descr="Zeilboot met effen opvulling">
            <a:extLst>
              <a:ext uri="{FF2B5EF4-FFF2-40B4-BE49-F238E27FC236}">
                <a16:creationId xmlns:a16="http://schemas.microsoft.com/office/drawing/2014/main" id="{7A342ED7-CAD7-6230-0577-A7974B1031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29366" y="3048411"/>
            <a:ext cx="572685" cy="572685"/>
          </a:xfrm>
          <a:prstGeom prst="rect">
            <a:avLst/>
          </a:prstGeom>
        </p:spPr>
      </p:pic>
      <p:pic>
        <p:nvPicPr>
          <p:cNvPr id="1076" name="Graphic 1075" descr="Octopus met effen opvulling">
            <a:extLst>
              <a:ext uri="{FF2B5EF4-FFF2-40B4-BE49-F238E27FC236}">
                <a16:creationId xmlns:a16="http://schemas.microsoft.com/office/drawing/2014/main" id="{CBE09CFF-D81C-D9BE-C597-365E5E91404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83083" y="3547944"/>
            <a:ext cx="572685" cy="572685"/>
          </a:xfrm>
          <a:prstGeom prst="rect">
            <a:avLst/>
          </a:prstGeom>
        </p:spPr>
      </p:pic>
      <p:pic>
        <p:nvPicPr>
          <p:cNvPr id="1086" name="Graphic 1085" descr="Schelp met effen opvulling">
            <a:extLst>
              <a:ext uri="{FF2B5EF4-FFF2-40B4-BE49-F238E27FC236}">
                <a16:creationId xmlns:a16="http://schemas.microsoft.com/office/drawing/2014/main" id="{F7D99DBE-6B4D-BA45-C350-EE90F0829E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19088" y="3824717"/>
            <a:ext cx="452014" cy="452014"/>
          </a:xfrm>
          <a:prstGeom prst="rect">
            <a:avLst/>
          </a:prstGeom>
        </p:spPr>
      </p:pic>
      <p:pic>
        <p:nvPicPr>
          <p:cNvPr id="1080" name="Graphic 1079" descr="Vis met effen opvulling">
            <a:extLst>
              <a:ext uri="{FF2B5EF4-FFF2-40B4-BE49-F238E27FC236}">
                <a16:creationId xmlns:a16="http://schemas.microsoft.com/office/drawing/2014/main" id="{865C185E-4062-8A0B-2F01-6A6043EA0C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06774" y="3682712"/>
            <a:ext cx="572685" cy="572685"/>
          </a:xfrm>
          <a:prstGeom prst="rect">
            <a:avLst/>
          </a:prstGeom>
        </p:spPr>
      </p:pic>
      <p:pic>
        <p:nvPicPr>
          <p:cNvPr id="1078" name="Graphic 1077" descr="Schelp met effen opvulling">
            <a:extLst>
              <a:ext uri="{FF2B5EF4-FFF2-40B4-BE49-F238E27FC236}">
                <a16:creationId xmlns:a16="http://schemas.microsoft.com/office/drawing/2014/main" id="{63A72A69-D4D4-7650-4469-B38847F6D91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61274" y="4311830"/>
            <a:ext cx="572685" cy="572685"/>
          </a:xfrm>
          <a:prstGeom prst="rect">
            <a:avLst/>
          </a:prstGeom>
        </p:spPr>
      </p:pic>
      <p:pic>
        <p:nvPicPr>
          <p:cNvPr id="1082" name="Graphic 1081" descr="Zeewier met effen opvulling">
            <a:extLst>
              <a:ext uri="{FF2B5EF4-FFF2-40B4-BE49-F238E27FC236}">
                <a16:creationId xmlns:a16="http://schemas.microsoft.com/office/drawing/2014/main" id="{16F5A191-5121-B33C-DDD7-18E756098DB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449284" y="4480553"/>
            <a:ext cx="474915" cy="474915"/>
          </a:xfrm>
          <a:prstGeom prst="rect">
            <a:avLst/>
          </a:prstGeom>
        </p:spPr>
      </p:pic>
      <p:pic>
        <p:nvPicPr>
          <p:cNvPr id="1084" name="Graphic 1083" descr="Zeewier met effen opvulling">
            <a:extLst>
              <a:ext uri="{FF2B5EF4-FFF2-40B4-BE49-F238E27FC236}">
                <a16:creationId xmlns:a16="http://schemas.microsoft.com/office/drawing/2014/main" id="{A6F88A1A-6E9F-9FC2-98E3-24611CFD602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252786" y="4320692"/>
            <a:ext cx="474915" cy="474915"/>
          </a:xfrm>
          <a:prstGeom prst="rect">
            <a:avLst/>
          </a:prstGeom>
        </p:spPr>
      </p:pic>
    </p:spTree>
    <p:extLst>
      <p:ext uri="{BB962C8B-B14F-4D97-AF65-F5344CB8AC3E}">
        <p14:creationId xmlns:p14="http://schemas.microsoft.com/office/powerpoint/2010/main" val="402849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D9B4867D-3BED-A604-7E45-3CB5FD6DD35A}"/>
              </a:ext>
            </a:extLst>
          </p:cNvPr>
          <p:cNvSpPr/>
          <p:nvPr/>
        </p:nvSpPr>
        <p:spPr>
          <a:xfrm>
            <a:off x="950666" y="3835680"/>
            <a:ext cx="5026136" cy="2891698"/>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rgbClr val="174376"/>
                </a:solidFill>
              </a:rPr>
              <a:t>Carbon emissions</a:t>
            </a:r>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BE" dirty="0"/>
          </a:p>
        </p:txBody>
      </p:sp>
      <p:sp>
        <p:nvSpPr>
          <p:cNvPr id="4" name="Titel 1">
            <a:extLst>
              <a:ext uri="{FF2B5EF4-FFF2-40B4-BE49-F238E27FC236}">
                <a16:creationId xmlns:a16="http://schemas.microsoft.com/office/drawing/2014/main" id="{A00DDA68-BF73-6F21-7EE7-0B26B05A4078}"/>
              </a:ext>
            </a:extLst>
          </p:cNvPr>
          <p:cNvSpPr txBox="1">
            <a:spLocks/>
          </p:cNvSpPr>
          <p:nvPr/>
        </p:nvSpPr>
        <p:spPr>
          <a:xfrm>
            <a:off x="260603" y="218967"/>
            <a:ext cx="11670793" cy="734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nl-BE" sz="3500" b="1" kern="1200" dirty="0">
                <a:solidFill>
                  <a:srgbClr val="094073"/>
                </a:solidFill>
                <a:latin typeface="Calibri" panose="020F0502020204030204" pitchFamily="34" charset="0"/>
                <a:ea typeface="+mj-ea"/>
                <a:cs typeface="Calibri" panose="020F0502020204030204" pitchFamily="34" charset="0"/>
              </a:defRPr>
            </a:lvl1pPr>
          </a:lstStyle>
          <a:p>
            <a:pPr algn="ctr"/>
            <a:br>
              <a:rPr lang="nl-BE" sz="3200" dirty="0"/>
            </a:br>
            <a:br>
              <a:rPr lang="nl-BE" sz="3200" dirty="0"/>
            </a:br>
            <a:r>
              <a:rPr lang="nl-BE" sz="3200" dirty="0" err="1"/>
              <a:t>Roadmap</a:t>
            </a:r>
            <a:r>
              <a:rPr lang="nl-BE" sz="3200" dirty="0"/>
              <a:t> ecosysteembenadering</a:t>
            </a:r>
            <a:br>
              <a:rPr lang="nl-BE" sz="3200" dirty="0"/>
            </a:br>
            <a:br>
              <a:rPr lang="nl-BE" sz="3200" dirty="0"/>
            </a:br>
            <a:endParaRPr lang="nl-BE" sz="3200" dirty="0"/>
          </a:p>
        </p:txBody>
      </p:sp>
      <p:sp>
        <p:nvSpPr>
          <p:cNvPr id="3" name="Rechthoek: afgeronde hoeken 2">
            <a:extLst>
              <a:ext uri="{FF2B5EF4-FFF2-40B4-BE49-F238E27FC236}">
                <a16:creationId xmlns:a16="http://schemas.microsoft.com/office/drawing/2014/main" id="{25F43875-26C7-EF30-69D9-CBF98D837C94}"/>
              </a:ext>
            </a:extLst>
          </p:cNvPr>
          <p:cNvSpPr/>
          <p:nvPr/>
        </p:nvSpPr>
        <p:spPr>
          <a:xfrm>
            <a:off x="6241471" y="3836070"/>
            <a:ext cx="4804808" cy="2891698"/>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rgbClr val="174376"/>
                </a:solidFill>
              </a:rPr>
              <a:t>Nature </a:t>
            </a:r>
            <a:r>
              <a:rPr lang="nl-NL" sz="2000" b="1" dirty="0" err="1">
                <a:solidFill>
                  <a:srgbClr val="174376"/>
                </a:solidFill>
              </a:rPr>
              <a:t>inclusive</a:t>
            </a:r>
            <a:r>
              <a:rPr lang="nl-NL" sz="2000" b="1" dirty="0">
                <a:solidFill>
                  <a:srgbClr val="174376"/>
                </a:solidFill>
              </a:rPr>
              <a:t> design</a:t>
            </a:r>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BE" dirty="0"/>
          </a:p>
        </p:txBody>
      </p:sp>
      <p:sp>
        <p:nvSpPr>
          <p:cNvPr id="6" name="Rechthoek: afgeronde hoeken 5">
            <a:extLst>
              <a:ext uri="{FF2B5EF4-FFF2-40B4-BE49-F238E27FC236}">
                <a16:creationId xmlns:a16="http://schemas.microsoft.com/office/drawing/2014/main" id="{06DBE876-0872-CB67-994B-681CC746F2FA}"/>
              </a:ext>
            </a:extLst>
          </p:cNvPr>
          <p:cNvSpPr/>
          <p:nvPr/>
        </p:nvSpPr>
        <p:spPr>
          <a:xfrm>
            <a:off x="6241472" y="850478"/>
            <a:ext cx="4804808" cy="2891698"/>
          </a:xfrm>
          <a:prstGeom prst="roundRect">
            <a:avLst/>
          </a:prstGeom>
          <a:solidFill>
            <a:schemeClr val="accent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rgbClr val="174376"/>
                </a:solidFill>
              </a:rPr>
              <a:t>Ecosysteem diensten</a:t>
            </a:r>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a:p>
            <a:pPr algn="ctr"/>
            <a:endParaRPr lang="nl-NL" dirty="0"/>
          </a:p>
        </p:txBody>
      </p:sp>
      <p:sp>
        <p:nvSpPr>
          <p:cNvPr id="24" name="Rechthoek: afgeronde hoeken 23">
            <a:extLst>
              <a:ext uri="{FF2B5EF4-FFF2-40B4-BE49-F238E27FC236}">
                <a16:creationId xmlns:a16="http://schemas.microsoft.com/office/drawing/2014/main" id="{977AA17B-B8A6-33F1-1658-9DD2D364C7EE}"/>
              </a:ext>
            </a:extLst>
          </p:cNvPr>
          <p:cNvSpPr/>
          <p:nvPr/>
        </p:nvSpPr>
        <p:spPr>
          <a:xfrm>
            <a:off x="6760289" y="1582330"/>
            <a:ext cx="1807651" cy="859302"/>
          </a:xfrm>
          <a:prstGeom prst="roundRect">
            <a:avLst/>
          </a:prstGeom>
          <a:blipFill dpi="0" rotWithShape="1">
            <a:blip r:embed="rId2">
              <a:alphaModFix am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t>SUMES</a:t>
            </a:r>
            <a:endParaRPr lang="nl-BE" b="1" dirty="0"/>
          </a:p>
        </p:txBody>
      </p:sp>
      <p:sp>
        <p:nvSpPr>
          <p:cNvPr id="25" name="Rechthoek: afgeronde hoeken 24">
            <a:extLst>
              <a:ext uri="{FF2B5EF4-FFF2-40B4-BE49-F238E27FC236}">
                <a16:creationId xmlns:a16="http://schemas.microsoft.com/office/drawing/2014/main" id="{13BF5A5B-C796-75EE-19A7-3FED0CD486DF}"/>
              </a:ext>
            </a:extLst>
          </p:cNvPr>
          <p:cNvSpPr/>
          <p:nvPr/>
        </p:nvSpPr>
        <p:spPr>
          <a:xfrm>
            <a:off x="8856617" y="1606196"/>
            <a:ext cx="1807652" cy="859302"/>
          </a:xfrm>
          <a:prstGeom prst="roundRect">
            <a:avLst/>
          </a:prstGeom>
          <a:blipFill dpi="0" rotWithShape="1">
            <a:blip r:embed="rId4">
              <a:alphaModFix amt="70000"/>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t>WABESCO</a:t>
            </a:r>
            <a:endParaRPr lang="nl-BE" b="1" dirty="0"/>
          </a:p>
        </p:txBody>
      </p:sp>
      <p:sp>
        <p:nvSpPr>
          <p:cNvPr id="26" name="Rechthoek: afgeronde hoeken 25">
            <a:extLst>
              <a:ext uri="{FF2B5EF4-FFF2-40B4-BE49-F238E27FC236}">
                <a16:creationId xmlns:a16="http://schemas.microsoft.com/office/drawing/2014/main" id="{E2BB8CF1-949E-1DEE-D229-BE1FDE03DA9F}"/>
              </a:ext>
            </a:extLst>
          </p:cNvPr>
          <p:cNvSpPr/>
          <p:nvPr/>
        </p:nvSpPr>
        <p:spPr>
          <a:xfrm>
            <a:off x="1338492" y="4820183"/>
            <a:ext cx="2044929" cy="1323825"/>
          </a:xfrm>
          <a:prstGeom prst="roundRect">
            <a:avLst/>
          </a:prstGeom>
          <a:blipFill dpi="0" rotWithShape="1">
            <a:blip r:embed="rId6">
              <a:alphaModFix amt="85000"/>
              <a:extLst>
                <a:ext uri="{BEBA8EAE-BF5A-486C-A8C5-ECC9F3942E4B}">
                  <a14:imgProps xmlns:a14="http://schemas.microsoft.com/office/drawing/2010/main">
                    <a14:imgLayer r:embed="rId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t>North-C- Neutral</a:t>
            </a:r>
            <a:r>
              <a:rPr lang="nl-NL" b="1" baseline="30000" dirty="0"/>
              <a:t>2</a:t>
            </a:r>
            <a:endParaRPr lang="nl-BE" b="1" baseline="30000" dirty="0"/>
          </a:p>
        </p:txBody>
      </p:sp>
      <p:sp>
        <p:nvSpPr>
          <p:cNvPr id="7" name="Rechthoek: afgeronde hoeken 6">
            <a:extLst>
              <a:ext uri="{FF2B5EF4-FFF2-40B4-BE49-F238E27FC236}">
                <a16:creationId xmlns:a16="http://schemas.microsoft.com/office/drawing/2014/main" id="{7D0336AE-AE92-8B66-8DCC-452A38EF4856}"/>
              </a:ext>
            </a:extLst>
          </p:cNvPr>
          <p:cNvSpPr/>
          <p:nvPr/>
        </p:nvSpPr>
        <p:spPr>
          <a:xfrm>
            <a:off x="6760288" y="2585251"/>
            <a:ext cx="1807652" cy="863225"/>
          </a:xfrm>
          <a:prstGeom prst="roundRect">
            <a:avLst/>
          </a:prstGeom>
          <a:blipFill dpi="0"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err="1"/>
              <a:t>MEsP</a:t>
            </a:r>
            <a:endParaRPr lang="nl-BE" b="1" dirty="0"/>
          </a:p>
        </p:txBody>
      </p:sp>
      <p:sp>
        <p:nvSpPr>
          <p:cNvPr id="2" name="Rechthoek: afgeronde hoeken 1">
            <a:extLst>
              <a:ext uri="{FF2B5EF4-FFF2-40B4-BE49-F238E27FC236}">
                <a16:creationId xmlns:a16="http://schemas.microsoft.com/office/drawing/2014/main" id="{0CE46DE5-8E3A-5190-3406-720136C84403}"/>
              </a:ext>
            </a:extLst>
          </p:cNvPr>
          <p:cNvSpPr/>
          <p:nvPr/>
        </p:nvSpPr>
        <p:spPr>
          <a:xfrm>
            <a:off x="3670710" y="4820182"/>
            <a:ext cx="2044928" cy="1323825"/>
          </a:xfrm>
          <a:prstGeom prst="roundRect">
            <a:avLst/>
          </a:prstGeom>
          <a:blipFill dpi="0" rotWithShape="1">
            <a:blip r:embed="rId10">
              <a:alphaModFix amt="7000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t>Blue Mission </a:t>
            </a:r>
            <a:r>
              <a:rPr lang="nl-NL" b="1" dirty="0" err="1"/>
              <a:t>Banos</a:t>
            </a:r>
            <a:endParaRPr lang="nl-BE" b="1" dirty="0"/>
          </a:p>
        </p:txBody>
      </p:sp>
      <p:sp>
        <p:nvSpPr>
          <p:cNvPr id="9" name="Rechthoek: afgeronde hoeken 8">
            <a:extLst>
              <a:ext uri="{FF2B5EF4-FFF2-40B4-BE49-F238E27FC236}">
                <a16:creationId xmlns:a16="http://schemas.microsoft.com/office/drawing/2014/main" id="{D32EDEA3-B5CB-F7B9-937E-6C7EC29ED6A2}"/>
              </a:ext>
            </a:extLst>
          </p:cNvPr>
          <p:cNvSpPr/>
          <p:nvPr/>
        </p:nvSpPr>
        <p:spPr>
          <a:xfrm>
            <a:off x="7185264" y="4541211"/>
            <a:ext cx="2917222" cy="1637169"/>
          </a:xfrm>
          <a:prstGeom prst="roundRect">
            <a:avLst/>
          </a:prstGeom>
          <a:blipFill dpi="0" rotWithShape="1">
            <a:blip r:embed="rId12">
              <a:alphaModFix amt="85000"/>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err="1"/>
              <a:t>Reefcovery</a:t>
            </a:r>
            <a:endParaRPr lang="nl-BE" b="1" dirty="0"/>
          </a:p>
        </p:txBody>
      </p:sp>
      <p:sp>
        <p:nvSpPr>
          <p:cNvPr id="11" name="Rechthoek: afgeronde hoeken 10">
            <a:extLst>
              <a:ext uri="{FF2B5EF4-FFF2-40B4-BE49-F238E27FC236}">
                <a16:creationId xmlns:a16="http://schemas.microsoft.com/office/drawing/2014/main" id="{8FCEE07E-D879-9F11-A616-974DF038B839}"/>
              </a:ext>
            </a:extLst>
          </p:cNvPr>
          <p:cNvSpPr/>
          <p:nvPr/>
        </p:nvSpPr>
        <p:spPr>
          <a:xfrm>
            <a:off x="8856617" y="2573530"/>
            <a:ext cx="1807652" cy="859303"/>
          </a:xfrm>
          <a:prstGeom prst="roundRect">
            <a:avLst/>
          </a:prstGeom>
          <a:blipFill dpi="0" rotWithShape="1">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err="1"/>
              <a:t>BlueBio</a:t>
            </a:r>
            <a:endParaRPr lang="nl-NL" b="1" dirty="0"/>
          </a:p>
          <a:p>
            <a:pPr algn="ctr"/>
            <a:r>
              <a:rPr lang="nl-NL" b="1" dirty="0"/>
              <a:t>Clusters</a:t>
            </a:r>
          </a:p>
        </p:txBody>
      </p:sp>
      <p:sp>
        <p:nvSpPr>
          <p:cNvPr id="5" name="Rechthoek: afgeronde hoeken 4">
            <a:extLst>
              <a:ext uri="{FF2B5EF4-FFF2-40B4-BE49-F238E27FC236}">
                <a16:creationId xmlns:a16="http://schemas.microsoft.com/office/drawing/2014/main" id="{1913EE1E-88C6-6FE8-D3FC-A0E0A2D5832F}"/>
              </a:ext>
            </a:extLst>
          </p:cNvPr>
          <p:cNvSpPr/>
          <p:nvPr/>
        </p:nvSpPr>
        <p:spPr>
          <a:xfrm>
            <a:off x="992309" y="914400"/>
            <a:ext cx="4984493" cy="2803357"/>
          </a:xfrm>
          <a:prstGeom prst="roundRect">
            <a:avLst/>
          </a:prstGeom>
          <a:solidFill>
            <a:srgbClr val="FFFFFF"/>
          </a:solidFill>
          <a:ln w="76200">
            <a:solidFill>
              <a:srgbClr val="97C1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rgbClr val="174376"/>
                </a:solidFill>
              </a:rPr>
              <a:t>Ecosysteembenadering:</a:t>
            </a:r>
          </a:p>
          <a:p>
            <a:pPr algn="ctr"/>
            <a:endParaRPr lang="nl-NL" sz="600" b="1" dirty="0">
              <a:solidFill>
                <a:srgbClr val="174376"/>
              </a:solidFill>
            </a:endParaRPr>
          </a:p>
          <a:p>
            <a:pPr algn="ctr"/>
            <a:r>
              <a:rPr lang="nl-NL" sz="1400" dirty="0">
                <a:solidFill>
                  <a:srgbClr val="336A89"/>
                </a:solidFill>
              </a:rPr>
              <a:t>In de blauwe economie worden economische activiteiten aangedreven door de ecosysteemdiensten van het mariene milieu. Daarom passen we de zogenaamde ecosysteembenadering toe, waarbij we rekening houden met de fysieke en biologische omgeving waarin we werken. De ecosysteembenadering van de Blauwe Cluster omvat alle ecosysteemaspecten in de ontwikkeling van economische activiteiten, opdat de levering van waardevolle ecosysteemdiensten wordt behouden.</a:t>
            </a:r>
          </a:p>
        </p:txBody>
      </p:sp>
      <p:sp>
        <p:nvSpPr>
          <p:cNvPr id="12" name="Ovaal 11">
            <a:extLst>
              <a:ext uri="{FF2B5EF4-FFF2-40B4-BE49-F238E27FC236}">
                <a16:creationId xmlns:a16="http://schemas.microsoft.com/office/drawing/2014/main" id="{71EA394D-361A-24AA-A92E-5576978ECAAA}"/>
              </a:ext>
            </a:extLst>
          </p:cNvPr>
          <p:cNvSpPr/>
          <p:nvPr/>
        </p:nvSpPr>
        <p:spPr>
          <a:xfrm>
            <a:off x="5500655" y="3162925"/>
            <a:ext cx="1293223" cy="1315968"/>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Graphic 9" descr="Duurzaamheid met effen opvulling">
            <a:extLst>
              <a:ext uri="{FF2B5EF4-FFF2-40B4-BE49-F238E27FC236}">
                <a16:creationId xmlns:a16="http://schemas.microsoft.com/office/drawing/2014/main" id="{ECE4A947-6A35-A42D-DEAB-E8FC8E5304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19917" y="3284493"/>
            <a:ext cx="995951" cy="995951"/>
          </a:xfrm>
          <a:prstGeom prst="rect">
            <a:avLst/>
          </a:prstGeom>
        </p:spPr>
      </p:pic>
      <p:sp>
        <p:nvSpPr>
          <p:cNvPr id="21" name="Rechthoek 20">
            <a:extLst>
              <a:ext uri="{FF2B5EF4-FFF2-40B4-BE49-F238E27FC236}">
                <a16:creationId xmlns:a16="http://schemas.microsoft.com/office/drawing/2014/main" id="{8B611AC2-E147-392B-D88A-5374D2944212}"/>
              </a:ext>
            </a:extLst>
          </p:cNvPr>
          <p:cNvSpPr/>
          <p:nvPr/>
        </p:nvSpPr>
        <p:spPr>
          <a:xfrm>
            <a:off x="6133128" y="3793078"/>
            <a:ext cx="482741" cy="48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descr="Golf met effen opvulling">
            <a:extLst>
              <a:ext uri="{FF2B5EF4-FFF2-40B4-BE49-F238E27FC236}">
                <a16:creationId xmlns:a16="http://schemas.microsoft.com/office/drawing/2014/main" id="{35805F0D-6E98-D908-BE02-4173620F650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69730" y="3659981"/>
            <a:ext cx="662668" cy="662668"/>
          </a:xfrm>
          <a:prstGeom prst="rect">
            <a:avLst/>
          </a:prstGeom>
        </p:spPr>
      </p:pic>
    </p:spTree>
    <p:extLst>
      <p:ext uri="{BB962C8B-B14F-4D97-AF65-F5344CB8AC3E}">
        <p14:creationId xmlns:p14="http://schemas.microsoft.com/office/powerpoint/2010/main" val="3404859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ow are Breton communities preparing for coastal erosion? | Euronews">
            <a:extLst>
              <a:ext uri="{FF2B5EF4-FFF2-40B4-BE49-F238E27FC236}">
                <a16:creationId xmlns:a16="http://schemas.microsoft.com/office/drawing/2014/main" id="{B7F8878D-F931-1531-FF60-E0D7AA4950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981"/>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istribution of coastal erosion risk in England and Wales. After... |  Download Scientific Diagram">
            <a:extLst>
              <a:ext uri="{FF2B5EF4-FFF2-40B4-BE49-F238E27FC236}">
                <a16:creationId xmlns:a16="http://schemas.microsoft.com/office/drawing/2014/main" id="{82A4AAD6-085D-8EF2-48DE-202066A85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64" r="2" b="2446"/>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e klimaatverandering knaagt aan de kusten van het Noordpoolgebied - MO*">
            <a:extLst>
              <a:ext uri="{FF2B5EF4-FFF2-40B4-BE49-F238E27FC236}">
                <a16:creationId xmlns:a16="http://schemas.microsoft.com/office/drawing/2014/main" id="{6B950784-7B09-4048-A020-64CF322EBC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5" b="6816"/>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omes are being lost to the sea in England. A map has revealed the villages  that could be next | The Independent">
            <a:extLst>
              <a:ext uri="{FF2B5EF4-FFF2-40B4-BE49-F238E27FC236}">
                <a16:creationId xmlns:a16="http://schemas.microsoft.com/office/drawing/2014/main" id="{F19DE6F4-CA93-8658-FD76-D90F1B9574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66" r="2" b="25346"/>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E3F6294B-9755-630E-0062-883EA67777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549" r="24154" b="1"/>
          <a:stretch/>
        </p:blipFill>
        <p:spPr>
          <a:xfrm>
            <a:off x="20" y="10"/>
            <a:ext cx="3728839" cy="4197358"/>
          </a:xfrm>
          <a:prstGeom prst="rect">
            <a:avLst/>
          </a:prstGeom>
        </p:spPr>
      </p:pic>
      <p:pic>
        <p:nvPicPr>
          <p:cNvPr id="14" name="Afbeelding 13">
            <a:extLst>
              <a:ext uri="{FF2B5EF4-FFF2-40B4-BE49-F238E27FC236}">
                <a16:creationId xmlns:a16="http://schemas.microsoft.com/office/drawing/2014/main" id="{670309B8-F921-7B8E-44AA-BF10849432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5743" r="15743" b="-1"/>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2" name="Afbeelding 11">
            <a:extLst>
              <a:ext uri="{FF2B5EF4-FFF2-40B4-BE49-F238E27FC236}">
                <a16:creationId xmlns:a16="http://schemas.microsoft.com/office/drawing/2014/main" id="{6B66EEB9-538E-0550-80BA-4197BCA7AA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8403" b="-3"/>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Afbeelding 8" descr="Afbeelding met buitenshuis, natuur, strand, waterkant&#10;&#10;Automatisch gegenereerde beschrijving">
            <a:extLst>
              <a:ext uri="{FF2B5EF4-FFF2-40B4-BE49-F238E27FC236}">
                <a16:creationId xmlns:a16="http://schemas.microsoft.com/office/drawing/2014/main" id="{04998020-4BFF-6054-8C68-82D7461BFC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41297" b="3833"/>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el 1">
            <a:extLst>
              <a:ext uri="{FF2B5EF4-FFF2-40B4-BE49-F238E27FC236}">
                <a16:creationId xmlns:a16="http://schemas.microsoft.com/office/drawing/2014/main" id="{3182FCC0-7C08-34E5-472A-5AD46B73A0D7}"/>
              </a:ext>
            </a:extLst>
          </p:cNvPr>
          <p:cNvSpPr>
            <a:spLocks noGrp="1"/>
          </p:cNvSpPr>
          <p:nvPr>
            <p:ph type="title"/>
          </p:nvPr>
        </p:nvSpPr>
        <p:spPr>
          <a:xfrm>
            <a:off x="6836850" y="4181474"/>
            <a:ext cx="5012614" cy="1471335"/>
          </a:xfrm>
        </p:spPr>
        <p:txBody>
          <a:bodyPr vert="horz" lIns="91440" tIns="45720" rIns="91440" bIns="45720" rtlCol="0" anchor="b">
            <a:normAutofit/>
          </a:bodyPr>
          <a:lstStyle/>
          <a:p>
            <a:r>
              <a:rPr lang="en-US" kern="1200">
                <a:solidFill>
                  <a:schemeClr val="tx1"/>
                </a:solidFill>
                <a:latin typeface="+mj-lt"/>
                <a:ea typeface="+mj-ea"/>
                <a:cs typeface="+mj-cs"/>
              </a:rPr>
              <a:t>Nature inspired coastal protection</a:t>
            </a:r>
          </a:p>
        </p:txBody>
      </p:sp>
    </p:spTree>
    <p:extLst>
      <p:ext uri="{BB962C8B-B14F-4D97-AF65-F5344CB8AC3E}">
        <p14:creationId xmlns:p14="http://schemas.microsoft.com/office/powerpoint/2010/main" val="1849478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Afbeelding 5" descr="Afbeelding met tekst, schermopname, buitenshuis&#10;&#10;Automatisch gegenereerde beschrijving">
            <a:extLst>
              <a:ext uri="{FF2B5EF4-FFF2-40B4-BE49-F238E27FC236}">
                <a16:creationId xmlns:a16="http://schemas.microsoft.com/office/drawing/2014/main" id="{95A1551A-7FA9-723F-F204-C9B0C301AE21}"/>
              </a:ext>
            </a:extLst>
          </p:cNvPr>
          <p:cNvPicPr>
            <a:picLocks noChangeAspect="1"/>
          </p:cNvPicPr>
          <p:nvPr/>
        </p:nvPicPr>
        <p:blipFill rotWithShape="1">
          <a:blip r:embed="rId2"/>
          <a:srcRect r="2648" b="-1"/>
          <a:stretch/>
        </p:blipFill>
        <p:spPr>
          <a:xfrm>
            <a:off x="20" y="1282"/>
            <a:ext cx="12191980" cy="6856718"/>
          </a:xfrm>
          <a:prstGeom prst="rect">
            <a:avLst/>
          </a:prstGeom>
        </p:spPr>
      </p:pic>
    </p:spTree>
    <p:extLst>
      <p:ext uri="{BB962C8B-B14F-4D97-AF65-F5344CB8AC3E}">
        <p14:creationId xmlns:p14="http://schemas.microsoft.com/office/powerpoint/2010/main" val="107008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descr="Afbeelding met hemel, buitenshuis, persoon, Zichtbaarheidskleding&#10;&#10;Automatisch gegenereerde beschrijving">
            <a:extLst>
              <a:ext uri="{FF2B5EF4-FFF2-40B4-BE49-F238E27FC236}">
                <a16:creationId xmlns:a16="http://schemas.microsoft.com/office/drawing/2014/main" id="{2EF3E9ED-E0CD-3A95-FBE2-F19D7EF21657}"/>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r="21593" b="-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el 1">
            <a:extLst>
              <a:ext uri="{FF2B5EF4-FFF2-40B4-BE49-F238E27FC236}">
                <a16:creationId xmlns:a16="http://schemas.microsoft.com/office/drawing/2014/main" id="{6BD05B6C-2470-1ADA-751E-A9BEEC16D644}"/>
              </a:ext>
            </a:extLst>
          </p:cNvPr>
          <p:cNvSpPr>
            <a:spLocks noGrp="1"/>
          </p:cNvSpPr>
          <p:nvPr>
            <p:ph type="title"/>
          </p:nvPr>
        </p:nvSpPr>
        <p:spPr>
          <a:xfrm>
            <a:off x="266444" y="5377195"/>
            <a:ext cx="4391282" cy="752217"/>
          </a:xfrm>
        </p:spPr>
        <p:txBody>
          <a:bodyPr vert="horz" lIns="91440" tIns="45720" rIns="91440" bIns="45720" rtlCol="0" anchor="b">
            <a:normAutofit/>
          </a:bodyPr>
          <a:lstStyle/>
          <a:p>
            <a:r>
              <a:rPr lang="en-US" sz="2400" kern="1200" dirty="0">
                <a:solidFill>
                  <a:schemeClr val="tx1">
                    <a:lumMod val="85000"/>
                    <a:lumOff val="15000"/>
                  </a:schemeClr>
                </a:solidFill>
                <a:latin typeface="+mn-lt"/>
                <a:ea typeface="+mj-ea"/>
                <a:cs typeface="+mj-cs"/>
              </a:rPr>
              <a:t>Capacity Belgian North Sea:</a:t>
            </a:r>
            <a:br>
              <a:rPr lang="en-US" sz="2400" kern="1200" dirty="0">
                <a:solidFill>
                  <a:schemeClr val="tx1">
                    <a:lumMod val="85000"/>
                    <a:lumOff val="15000"/>
                  </a:schemeClr>
                </a:solidFill>
                <a:latin typeface="+mn-lt"/>
                <a:ea typeface="+mj-ea"/>
                <a:cs typeface="+mj-cs"/>
              </a:rPr>
            </a:br>
            <a:r>
              <a:rPr lang="en-US" sz="2400" kern="1200" dirty="0">
                <a:solidFill>
                  <a:schemeClr val="tx1">
                    <a:lumMod val="85000"/>
                    <a:lumOff val="15000"/>
                  </a:schemeClr>
                </a:solidFill>
                <a:latin typeface="+mn-lt"/>
                <a:ea typeface="+mj-ea"/>
                <a:cs typeface="+mj-cs"/>
              </a:rPr>
              <a:t>2,3 GW &gt; 6 GW by 2030 </a:t>
            </a:r>
          </a:p>
        </p:txBody>
      </p:sp>
      <p:sp>
        <p:nvSpPr>
          <p:cNvPr id="27" name="Content Placeholder 9">
            <a:extLst>
              <a:ext uri="{FF2B5EF4-FFF2-40B4-BE49-F238E27FC236}">
                <a16:creationId xmlns:a16="http://schemas.microsoft.com/office/drawing/2014/main" id="{D3EB7290-107E-C181-2DCD-5B9F9153768F}"/>
              </a:ext>
            </a:extLst>
          </p:cNvPr>
          <p:cNvSpPr>
            <a:spLocks noGrp="1"/>
          </p:cNvSpPr>
          <p:nvPr>
            <p:ph idx="1"/>
          </p:nvPr>
        </p:nvSpPr>
        <p:spPr>
          <a:xfrm>
            <a:off x="5867400" y="5970498"/>
            <a:ext cx="2933700" cy="798914"/>
          </a:xfrm>
        </p:spPr>
        <p:txBody>
          <a:bodyPr vert="horz" lIns="91440" tIns="45720" rIns="91440" bIns="45720" rtlCol="0" anchor="t">
            <a:normAutofit/>
          </a:bodyPr>
          <a:lstStyle/>
          <a:p>
            <a:pPr marL="0" indent="0">
              <a:buNone/>
            </a:pPr>
            <a:r>
              <a:rPr lang="en-US" sz="2000" kern="1200" dirty="0">
                <a:solidFill>
                  <a:schemeClr val="tx1">
                    <a:lumMod val="85000"/>
                    <a:lumOff val="15000"/>
                  </a:schemeClr>
                </a:solidFill>
                <a:latin typeface="+mn-lt"/>
                <a:ea typeface="+mn-ea"/>
                <a:cs typeface="+mn-cs"/>
              </a:rPr>
              <a:t>Floating solar: first proto-types</a:t>
            </a:r>
          </a:p>
        </p:txBody>
      </p:sp>
      <p:pic>
        <p:nvPicPr>
          <p:cNvPr id="5" name="Tijdelijke aanduiding voor inhoud 4" descr="Afbeelding met buitenshuis, hemel, wolk, vliegtuig&#10;&#10;Automatisch gegenereerde beschrijving">
            <a:extLst>
              <a:ext uri="{FF2B5EF4-FFF2-40B4-BE49-F238E27FC236}">
                <a16:creationId xmlns:a16="http://schemas.microsoft.com/office/drawing/2014/main" id="{8AAA76B3-2DE6-9AF5-EA3D-A7EAE48B4395}"/>
              </a:ext>
            </a:extLst>
          </p:cNvPr>
          <p:cNvPicPr>
            <a:picLocks noChangeAspect="1"/>
          </p:cNvPicPr>
          <p:nvPr/>
        </p:nvPicPr>
        <p:blipFill rotWithShape="1">
          <a:blip r:embed="rId3">
            <a:extLst>
              <a:ext uri="{28A0092B-C50C-407E-A947-70E740481C1C}">
                <a14:useLocalDpi xmlns:a14="http://schemas.microsoft.com/office/drawing/2010/main" val="0"/>
              </a:ext>
            </a:extLst>
          </a:blip>
          <a:srcRect l="21611" r="11119"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4" name="Afbeelding 3" descr="Afbeelding met buitenshuis, hemel, wolk, water&#10;&#10;Automatisch gegenereerde beschrijving">
            <a:extLst>
              <a:ext uri="{FF2B5EF4-FFF2-40B4-BE49-F238E27FC236}">
                <a16:creationId xmlns:a16="http://schemas.microsoft.com/office/drawing/2014/main" id="{D31E98D8-CBB2-8A62-D7EF-EFDA9C289040}"/>
              </a:ext>
            </a:extLst>
          </p:cNvPr>
          <p:cNvPicPr>
            <a:picLocks noChangeAspect="1"/>
          </p:cNvPicPr>
          <p:nvPr/>
        </p:nvPicPr>
        <p:blipFill rotWithShape="1">
          <a:blip r:embed="rId4">
            <a:extLst>
              <a:ext uri="{28A0092B-C50C-407E-A947-70E740481C1C}">
                <a14:useLocalDpi xmlns:a14="http://schemas.microsoft.com/office/drawing/2010/main" val="0"/>
              </a:ext>
            </a:extLst>
          </a:blip>
          <a:srcRect l="3414" t="22625" r="4906" b="14305"/>
          <a:stretch/>
        </p:blipFill>
        <p:spPr>
          <a:xfrm>
            <a:off x="8610600" y="0"/>
            <a:ext cx="3581400" cy="1847850"/>
          </a:xfrm>
          <a:prstGeom prst="rect">
            <a:avLst/>
          </a:prstGeom>
        </p:spPr>
      </p:pic>
    </p:spTree>
    <p:extLst>
      <p:ext uri="{BB962C8B-B14F-4D97-AF65-F5344CB8AC3E}">
        <p14:creationId xmlns:p14="http://schemas.microsoft.com/office/powerpoint/2010/main" val="938989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CF87124-0B2F-FF29-350B-1FF574439BA6}"/>
              </a:ext>
            </a:extLst>
          </p:cNvPr>
          <p:cNvPicPr>
            <a:picLocks noChangeAspect="1"/>
          </p:cNvPicPr>
          <p:nvPr/>
        </p:nvPicPr>
        <p:blipFill>
          <a:blip r:embed="rId2"/>
          <a:stretch>
            <a:fillRect/>
          </a:stretch>
        </p:blipFill>
        <p:spPr>
          <a:xfrm>
            <a:off x="0" y="7030"/>
            <a:ext cx="12192000" cy="6858000"/>
          </a:xfrm>
          <a:prstGeom prst="rect">
            <a:avLst/>
          </a:prstGeom>
        </p:spPr>
      </p:pic>
      <p:sp>
        <p:nvSpPr>
          <p:cNvPr id="2062" name="Rectangle 206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72CB629A-9A41-A8CA-8361-43CA76A8CCBE}"/>
              </a:ext>
            </a:extLst>
          </p:cNvPr>
          <p:cNvPicPr>
            <a:picLocks noChangeAspect="1"/>
          </p:cNvPicPr>
          <p:nvPr/>
        </p:nvPicPr>
        <p:blipFill>
          <a:blip r:embed="rId3"/>
          <a:stretch>
            <a:fillRect/>
          </a:stretch>
        </p:blipFill>
        <p:spPr>
          <a:xfrm>
            <a:off x="1006464" y="643467"/>
            <a:ext cx="5000031" cy="5571066"/>
          </a:xfrm>
          <a:prstGeom prst="rect">
            <a:avLst/>
          </a:prstGeom>
        </p:spPr>
      </p:pic>
      <p:sp>
        <p:nvSpPr>
          <p:cNvPr id="2066" name="Rectangle 206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Belgische baggeraars Jan De Nul en DEME mogen 'energie-eiland' op Noordzee  bouwen">
            <a:extLst>
              <a:ext uri="{FF2B5EF4-FFF2-40B4-BE49-F238E27FC236}">
                <a16:creationId xmlns:a16="http://schemas.microsoft.com/office/drawing/2014/main" id="{B8ECC05A-9E7D-5947-B166-B1AFEF3ADEC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1387" y="487090"/>
            <a:ext cx="5358529" cy="3014172"/>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itdagingen van betrouwbare AC/DC op zee uitgelicht | Sirris">
            <a:extLst>
              <a:ext uri="{FF2B5EF4-FFF2-40B4-BE49-F238E27FC236}">
                <a16:creationId xmlns:a16="http://schemas.microsoft.com/office/drawing/2014/main" id="{4E19E7B6-EAE7-6F93-0D2D-5E492B1BE5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3508" y="3611578"/>
            <a:ext cx="5306408" cy="27593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 DEME Q">
            <a:extLst>
              <a:ext uri="{FF2B5EF4-FFF2-40B4-BE49-F238E27FC236}">
                <a16:creationId xmlns:a16="http://schemas.microsoft.com/office/drawing/2014/main" id="{12DC1784-A240-7626-C7CB-CDD1A35115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899" b="26472"/>
          <a:stretch/>
        </p:blipFill>
        <p:spPr bwMode="auto">
          <a:xfrm>
            <a:off x="8198009" y="6256257"/>
            <a:ext cx="1650841" cy="556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page | Jan De Nul">
            <a:extLst>
              <a:ext uri="{FF2B5EF4-FFF2-40B4-BE49-F238E27FC236}">
                <a16:creationId xmlns:a16="http://schemas.microsoft.com/office/drawing/2014/main" id="{0E95CB93-B13C-F059-5E52-92F1C1797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3578" y="6245466"/>
            <a:ext cx="1650841" cy="5617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ia Vector Logo - Download Free SVG Icon | Worldvectorlogo">
            <a:extLst>
              <a:ext uri="{FF2B5EF4-FFF2-40B4-BE49-F238E27FC236}">
                <a16:creationId xmlns:a16="http://schemas.microsoft.com/office/drawing/2014/main" id="{E1ECBED7-139C-8DCD-5EC0-DA1DE38929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5195" y="6275544"/>
            <a:ext cx="2238086" cy="50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15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C3AE0-4748-79F5-6181-C345FE6E916D}"/>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AFC4F34E-DCD0-57D9-D53E-1213A24591BF}"/>
              </a:ext>
            </a:extLst>
          </p:cNvPr>
          <p:cNvSpPr>
            <a:spLocks noGrp="1"/>
          </p:cNvSpPr>
          <p:nvPr>
            <p:ph type="body" sz="quarter" idx="11"/>
          </p:nvPr>
        </p:nvSpPr>
        <p:spPr/>
        <p:txBody>
          <a:bodyPr/>
          <a:lstStyle/>
          <a:p>
            <a:endParaRPr lang="nl-BE"/>
          </a:p>
        </p:txBody>
      </p:sp>
      <p:pic>
        <p:nvPicPr>
          <p:cNvPr id="5" name="Afbeelding 4">
            <a:extLst>
              <a:ext uri="{FF2B5EF4-FFF2-40B4-BE49-F238E27FC236}">
                <a16:creationId xmlns:a16="http://schemas.microsoft.com/office/drawing/2014/main" id="{A074F624-0BE1-E960-2489-A0CDAAC33466}"/>
              </a:ext>
            </a:extLst>
          </p:cNvPr>
          <p:cNvPicPr>
            <a:picLocks noChangeAspect="1"/>
          </p:cNvPicPr>
          <p:nvPr/>
        </p:nvPicPr>
        <p:blipFill>
          <a:blip r:embed="rId2"/>
          <a:stretch>
            <a:fillRect/>
          </a:stretch>
        </p:blipFill>
        <p:spPr>
          <a:xfrm>
            <a:off x="-344796" y="0"/>
            <a:ext cx="12536796" cy="6858000"/>
          </a:xfrm>
          <a:prstGeom prst="rect">
            <a:avLst/>
          </a:prstGeom>
        </p:spPr>
      </p:pic>
    </p:spTree>
    <p:extLst>
      <p:ext uri="{BB962C8B-B14F-4D97-AF65-F5344CB8AC3E}">
        <p14:creationId xmlns:p14="http://schemas.microsoft.com/office/powerpoint/2010/main" val="1074233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15729BC8-E6F1-8425-F768-9FC7DA6A87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05"/>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DVO | DEME Offshore en Sabca testen autonome drones voor gevaarlijke…">
            <a:extLst>
              <a:ext uri="{FF2B5EF4-FFF2-40B4-BE49-F238E27FC236}">
                <a16:creationId xmlns:a16="http://schemas.microsoft.com/office/drawing/2014/main" id="{DB289E71-69B2-7441-1458-A7C5049A0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73" r="-1"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Port of Antwerp: unieke testen met klein onbemand vliegtuig (‘fixed wing drone’)">
            <a:extLst>
              <a:ext uri="{FF2B5EF4-FFF2-40B4-BE49-F238E27FC236}">
                <a16:creationId xmlns:a16="http://schemas.microsoft.com/office/drawing/2014/main" id="{A38A5B7C-D34A-8CAC-289C-49AC871B02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9" r="3" b="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6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054FC-5888-A34A-A3A8-693EAABFCC7C}"/>
              </a:ext>
            </a:extLst>
          </p:cNvPr>
          <p:cNvSpPr>
            <a:spLocks noGrp="1"/>
          </p:cNvSpPr>
          <p:nvPr>
            <p:ph type="title"/>
          </p:nvPr>
        </p:nvSpPr>
        <p:spPr>
          <a:xfrm>
            <a:off x="524741" y="620392"/>
            <a:ext cx="3808268" cy="5504688"/>
          </a:xfrm>
        </p:spPr>
        <p:txBody>
          <a:bodyPr>
            <a:normAutofit/>
          </a:bodyPr>
          <a:lstStyle/>
          <a:p>
            <a:endParaRPr lang="nl-BE" sz="6000" dirty="0">
              <a:solidFill>
                <a:schemeClr val="bg1"/>
              </a:solidFill>
              <a:latin typeface="Helveta"/>
            </a:endParaRPr>
          </a:p>
        </p:txBody>
      </p:sp>
      <p:graphicFrame>
        <p:nvGraphicFramePr>
          <p:cNvPr id="5" name="Tijdelijke aanduiding voor inhoud 2">
            <a:extLst>
              <a:ext uri="{FF2B5EF4-FFF2-40B4-BE49-F238E27FC236}">
                <a16:creationId xmlns:a16="http://schemas.microsoft.com/office/drawing/2014/main" id="{74C6DE08-90D0-4F5D-AB1B-7FFA8B9D1F79}"/>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a:extLst>
              <a:ext uri="{FF2B5EF4-FFF2-40B4-BE49-F238E27FC236}">
                <a16:creationId xmlns:a16="http://schemas.microsoft.com/office/drawing/2014/main" id="{F688C33D-DF2B-4D8E-9881-D984ADC55C18}"/>
              </a:ext>
            </a:extLst>
          </p:cNvPr>
          <p:cNvPicPr>
            <a:picLocks noChangeAspect="1"/>
          </p:cNvPicPr>
          <p:nvPr/>
        </p:nvPicPr>
        <p:blipFill rotWithShape="1">
          <a:blip r:embed="rId7"/>
          <a:srcRect l="32871" t="15556" r="36482" b="14815"/>
          <a:stretch/>
        </p:blipFill>
        <p:spPr>
          <a:xfrm>
            <a:off x="-2" y="-1"/>
            <a:ext cx="4846322" cy="6881484"/>
          </a:xfrm>
          <a:prstGeom prst="rect">
            <a:avLst/>
          </a:prstGeom>
        </p:spPr>
      </p:pic>
    </p:spTree>
    <p:extLst>
      <p:ext uri="{BB962C8B-B14F-4D97-AF65-F5344CB8AC3E}">
        <p14:creationId xmlns:p14="http://schemas.microsoft.com/office/powerpoint/2010/main" val="292953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87" name="Rectangle 9266">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2" name="Picture 6" descr="dotOcean: Belgische scale-up pioniert in autonoom varende schepen">
            <a:extLst>
              <a:ext uri="{FF2B5EF4-FFF2-40B4-BE49-F238E27FC236}">
                <a16:creationId xmlns:a16="http://schemas.microsoft.com/office/drawing/2014/main" id="{68A3B699-85BF-7B36-3F00-A91910A66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04" r="12290" b="-3"/>
          <a:stretch/>
        </p:blipFill>
        <p:spPr bwMode="auto">
          <a:xfrm>
            <a:off x="471944" y="555217"/>
            <a:ext cx="4268712" cy="333922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78E257D-41B9-D311-673B-21B66281B469}"/>
              </a:ext>
            </a:extLst>
          </p:cNvPr>
          <p:cNvPicPr>
            <a:picLocks noChangeAspect="1"/>
          </p:cNvPicPr>
          <p:nvPr/>
        </p:nvPicPr>
        <p:blipFill rotWithShape="1">
          <a:blip r:embed="rId3"/>
          <a:srcRect l="19402" r="27707" b="3"/>
          <a:stretch/>
        </p:blipFill>
        <p:spPr>
          <a:xfrm>
            <a:off x="477507" y="4074019"/>
            <a:ext cx="2048359" cy="2226786"/>
          </a:xfrm>
          <a:prstGeom prst="rect">
            <a:avLst/>
          </a:prstGeom>
        </p:spPr>
      </p:pic>
      <p:pic>
        <p:nvPicPr>
          <p:cNvPr id="9218" name="Picture 2" descr="Proeven met autonoom en onbemand varen in Belgische Noordzee |  Schuttevaer.nl">
            <a:extLst>
              <a:ext uri="{FF2B5EF4-FFF2-40B4-BE49-F238E27FC236}">
                <a16:creationId xmlns:a16="http://schemas.microsoft.com/office/drawing/2014/main" id="{D0FC92F2-E3E4-D4D1-9EF2-2D25D6A209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81" r="24010" b="-3"/>
          <a:stretch/>
        </p:blipFill>
        <p:spPr bwMode="auto">
          <a:xfrm>
            <a:off x="2686733" y="4072045"/>
            <a:ext cx="2053923" cy="22287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 trend in maritime, the Smart Ship - Maritime Professionals">
            <a:extLst>
              <a:ext uri="{FF2B5EF4-FFF2-40B4-BE49-F238E27FC236}">
                <a16:creationId xmlns:a16="http://schemas.microsoft.com/office/drawing/2014/main" id="{9821240C-E44A-1CE5-587A-A9DC12EAE5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0" r="9318"/>
          <a:stretch/>
        </p:blipFill>
        <p:spPr bwMode="auto">
          <a:xfrm>
            <a:off x="4933183" y="555218"/>
            <a:ext cx="6786873" cy="574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58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E5F6A0-6DF4-4CB2-83C0-A249DF2A51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28"/>
          <a:stretch/>
        </p:blipFill>
        <p:spPr bwMode="auto">
          <a:xfrm>
            <a:off x="247528" y="1411165"/>
            <a:ext cx="9145587" cy="53061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1CF647D-55BE-4F07-906C-E72DC2837429}"/>
              </a:ext>
            </a:extLst>
          </p:cNvPr>
          <p:cNvSpPr>
            <a:spLocks noGrp="1"/>
          </p:cNvSpPr>
          <p:nvPr>
            <p:ph type="title"/>
          </p:nvPr>
        </p:nvSpPr>
        <p:spPr>
          <a:xfrm>
            <a:off x="511472" y="10166"/>
            <a:ext cx="10515600" cy="1325563"/>
          </a:xfrm>
        </p:spPr>
        <p:txBody>
          <a:bodyPr>
            <a:normAutofit/>
          </a:bodyPr>
          <a:lstStyle/>
          <a:p>
            <a:r>
              <a:rPr lang="nl-BE" sz="3600" b="1" dirty="0" err="1">
                <a:solidFill>
                  <a:schemeClr val="accent1">
                    <a:lumMod val="75000"/>
                  </a:schemeClr>
                </a:solidFill>
                <a:latin typeface="+mn-lt"/>
              </a:rPr>
              <a:t>Seafar</a:t>
            </a:r>
            <a:r>
              <a:rPr lang="nl-BE" sz="3600" b="1" dirty="0">
                <a:solidFill>
                  <a:schemeClr val="accent1">
                    <a:lumMod val="75000"/>
                  </a:schemeClr>
                </a:solidFill>
                <a:latin typeface="+mn-lt"/>
              </a:rPr>
              <a:t> – remote control center</a:t>
            </a:r>
          </a:p>
        </p:txBody>
      </p:sp>
      <p:pic>
        <p:nvPicPr>
          <p:cNvPr id="6" name="Afbeelding 5">
            <a:extLst>
              <a:ext uri="{FF2B5EF4-FFF2-40B4-BE49-F238E27FC236}">
                <a16:creationId xmlns:a16="http://schemas.microsoft.com/office/drawing/2014/main" id="{FBF43E3A-95A8-468D-885E-570E022F7244}"/>
              </a:ext>
            </a:extLst>
          </p:cNvPr>
          <p:cNvPicPr>
            <a:picLocks noChangeAspect="1"/>
          </p:cNvPicPr>
          <p:nvPr/>
        </p:nvPicPr>
        <p:blipFill>
          <a:blip r:embed="rId3"/>
          <a:stretch>
            <a:fillRect/>
          </a:stretch>
        </p:blipFill>
        <p:spPr>
          <a:xfrm>
            <a:off x="7585432" y="187214"/>
            <a:ext cx="4467615" cy="2513033"/>
          </a:xfrm>
          <a:prstGeom prst="rect">
            <a:avLst/>
          </a:prstGeom>
        </p:spPr>
      </p:pic>
      <p:sp>
        <p:nvSpPr>
          <p:cNvPr id="7" name="Titel 1">
            <a:extLst>
              <a:ext uri="{FF2B5EF4-FFF2-40B4-BE49-F238E27FC236}">
                <a16:creationId xmlns:a16="http://schemas.microsoft.com/office/drawing/2014/main" id="{7D5967CD-7EEC-4B83-A04A-596B6D032630}"/>
              </a:ext>
            </a:extLst>
          </p:cNvPr>
          <p:cNvSpPr txBox="1">
            <a:spLocks/>
          </p:cNvSpPr>
          <p:nvPr/>
        </p:nvSpPr>
        <p:spPr>
          <a:xfrm>
            <a:off x="7724385" y="2066364"/>
            <a:ext cx="4092389" cy="7196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E4032C"/>
                </a:solidFill>
                <a:latin typeface="Moderat" pitchFamily="2" charset="77"/>
                <a:ea typeface="+mj-ea"/>
                <a:cs typeface="+mj-cs"/>
              </a:defRPr>
            </a:lvl1pPr>
          </a:lstStyle>
          <a:p>
            <a:r>
              <a:rPr lang="nl-BE" sz="1800" dirty="0"/>
              <a:t>First remote </a:t>
            </a:r>
            <a:r>
              <a:rPr lang="nl-BE" sz="1800" dirty="0" err="1"/>
              <a:t>controlled</a:t>
            </a:r>
            <a:r>
              <a:rPr lang="nl-BE" sz="1800" dirty="0"/>
              <a:t> </a:t>
            </a:r>
            <a:r>
              <a:rPr lang="nl-BE" sz="1800" dirty="0" err="1"/>
              <a:t>inland</a:t>
            </a:r>
            <a:r>
              <a:rPr lang="nl-BE" sz="1800" dirty="0"/>
              <a:t> </a:t>
            </a:r>
            <a:r>
              <a:rPr lang="nl-BE" sz="1800" dirty="0" err="1"/>
              <a:t>ship</a:t>
            </a:r>
            <a:endParaRPr lang="nl-BE" sz="1800" dirty="0"/>
          </a:p>
        </p:txBody>
      </p:sp>
    </p:spTree>
    <p:extLst>
      <p:ext uri="{BB962C8B-B14F-4D97-AF65-F5344CB8AC3E}">
        <p14:creationId xmlns:p14="http://schemas.microsoft.com/office/powerpoint/2010/main" val="3417253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Opening The Reef - Training Lab Blue Energy | POM West-Vlaanderen">
            <a:extLst>
              <a:ext uri="{FF2B5EF4-FFF2-40B4-BE49-F238E27FC236}">
                <a16:creationId xmlns:a16="http://schemas.microsoft.com/office/drawing/2014/main" id="{60D1205D-3D21-4E0D-63A0-345E878F1C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415" b="958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F577DD-12AF-FCCF-993A-D361C370531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accent1"/>
                </a:solidFill>
                <a:latin typeface="+mn-lt"/>
              </a:rPr>
              <a:t>The Reef: XR training</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998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DFA41-708A-4298-B661-EC53EC63DD94}"/>
              </a:ext>
            </a:extLst>
          </p:cNvPr>
          <p:cNvSpPr>
            <a:spLocks noGrp="1"/>
          </p:cNvSpPr>
          <p:nvPr>
            <p:ph type="title"/>
          </p:nvPr>
        </p:nvSpPr>
        <p:spPr/>
        <p:txBody>
          <a:bodyPr/>
          <a:lstStyle/>
          <a:p>
            <a:pPr algn="ctr"/>
            <a:r>
              <a:rPr lang="nl-BE" dirty="0"/>
              <a:t>We are Blue Cluster</a:t>
            </a:r>
          </a:p>
        </p:txBody>
      </p:sp>
      <p:sp>
        <p:nvSpPr>
          <p:cNvPr id="6" name="Rechthoek 5">
            <a:extLst>
              <a:ext uri="{FF2B5EF4-FFF2-40B4-BE49-F238E27FC236}">
                <a16:creationId xmlns:a16="http://schemas.microsoft.com/office/drawing/2014/main" id="{4D1AF83B-31BE-485B-BFF7-C222C32ECB10}"/>
              </a:ext>
            </a:extLst>
          </p:cNvPr>
          <p:cNvSpPr/>
          <p:nvPr/>
        </p:nvSpPr>
        <p:spPr>
          <a:xfrm>
            <a:off x="0" y="5344886"/>
            <a:ext cx="12192000" cy="1513115"/>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Helveta"/>
              <a:ea typeface="+mn-ea"/>
              <a:cs typeface="+mn-cs"/>
            </a:endParaRPr>
          </a:p>
        </p:txBody>
      </p:sp>
      <p:pic>
        <p:nvPicPr>
          <p:cNvPr id="9" name="Afbeelding 8">
            <a:extLst>
              <a:ext uri="{FF2B5EF4-FFF2-40B4-BE49-F238E27FC236}">
                <a16:creationId xmlns:a16="http://schemas.microsoft.com/office/drawing/2014/main" id="{9B98D77A-529A-4E20-9A95-90EE8619A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658" y="5617999"/>
            <a:ext cx="3255512" cy="966888"/>
          </a:xfrm>
          <a:prstGeom prst="rect">
            <a:avLst/>
          </a:prstGeom>
        </p:spPr>
      </p:pic>
      <p:grpSp>
        <p:nvGrpSpPr>
          <p:cNvPr id="13" name="Groep 12">
            <a:extLst>
              <a:ext uri="{FF2B5EF4-FFF2-40B4-BE49-F238E27FC236}">
                <a16:creationId xmlns:a16="http://schemas.microsoft.com/office/drawing/2014/main" id="{0175492A-C00B-4CF7-A092-DC85E94CB5D2}"/>
              </a:ext>
            </a:extLst>
          </p:cNvPr>
          <p:cNvGrpSpPr/>
          <p:nvPr/>
        </p:nvGrpSpPr>
        <p:grpSpPr>
          <a:xfrm>
            <a:off x="217171" y="1230383"/>
            <a:ext cx="11850406" cy="3798815"/>
            <a:chOff x="217171" y="1186839"/>
            <a:chExt cx="11850406" cy="3798815"/>
          </a:xfrm>
        </p:grpSpPr>
        <p:grpSp>
          <p:nvGrpSpPr>
            <p:cNvPr id="12" name="Groep 11">
              <a:extLst>
                <a:ext uri="{FF2B5EF4-FFF2-40B4-BE49-F238E27FC236}">
                  <a16:creationId xmlns:a16="http://schemas.microsoft.com/office/drawing/2014/main" id="{BF351733-AC5C-4998-9B5F-171AE992A829}"/>
                </a:ext>
              </a:extLst>
            </p:cNvPr>
            <p:cNvGrpSpPr/>
            <p:nvPr/>
          </p:nvGrpSpPr>
          <p:grpSpPr>
            <a:xfrm>
              <a:off x="217171" y="1186839"/>
              <a:ext cx="11850406" cy="3406929"/>
              <a:chOff x="217171" y="1185200"/>
              <a:chExt cx="11850406" cy="3150146"/>
            </a:xfrm>
          </p:grpSpPr>
          <p:pic>
            <p:nvPicPr>
              <p:cNvPr id="5" name="Afbeelding 4">
                <a:extLst>
                  <a:ext uri="{FF2B5EF4-FFF2-40B4-BE49-F238E27FC236}">
                    <a16:creationId xmlns:a16="http://schemas.microsoft.com/office/drawing/2014/main" id="{C97B4670-5204-4E60-B597-3D19E68C3C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171" y="1185200"/>
                <a:ext cx="5672344" cy="3069477"/>
              </a:xfrm>
              <a:prstGeom prst="rect">
                <a:avLst/>
              </a:prstGeom>
            </p:spPr>
          </p:pic>
          <p:pic>
            <p:nvPicPr>
              <p:cNvPr id="8" name="Afbeelding 7">
                <a:extLst>
                  <a:ext uri="{FF2B5EF4-FFF2-40B4-BE49-F238E27FC236}">
                    <a16:creationId xmlns:a16="http://schemas.microsoft.com/office/drawing/2014/main" id="{72656581-BDBC-4855-9520-EA5BA6D7BB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22815" y="1265869"/>
                <a:ext cx="6444762" cy="3069477"/>
              </a:xfrm>
              <a:prstGeom prst="rect">
                <a:avLst/>
              </a:prstGeom>
            </p:spPr>
          </p:pic>
        </p:grpSp>
        <p:pic>
          <p:nvPicPr>
            <p:cNvPr id="11" name="Afbeelding 10">
              <a:extLst>
                <a:ext uri="{FF2B5EF4-FFF2-40B4-BE49-F238E27FC236}">
                  <a16:creationId xmlns:a16="http://schemas.microsoft.com/office/drawing/2014/main" id="{50CC9E8D-163C-4220-82E0-CDF1EE5E59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08414" y="4435805"/>
              <a:ext cx="6444762" cy="549849"/>
            </a:xfrm>
            <a:prstGeom prst="rect">
              <a:avLst/>
            </a:prstGeom>
          </p:spPr>
        </p:pic>
      </p:grpSp>
      <p:pic>
        <p:nvPicPr>
          <p:cNvPr id="40" name="Afbeelding 39">
            <a:extLst>
              <a:ext uri="{FF2B5EF4-FFF2-40B4-BE49-F238E27FC236}">
                <a16:creationId xmlns:a16="http://schemas.microsoft.com/office/drawing/2014/main" id="{A9CEF0CA-C75D-4B50-9BBE-50801B716F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915" t="-8043" r="-2441" b="-1"/>
          <a:stretch/>
        </p:blipFill>
        <p:spPr>
          <a:xfrm>
            <a:off x="7862623" y="5617998"/>
            <a:ext cx="2781105" cy="966889"/>
          </a:xfrm>
          <a:prstGeom prst="rect">
            <a:avLst/>
          </a:prstGeom>
          <a:solidFill>
            <a:schemeClr val="bg1"/>
          </a:solidFill>
        </p:spPr>
      </p:pic>
      <p:pic>
        <p:nvPicPr>
          <p:cNvPr id="3" name="Afbeelding 2" descr="Afbeelding met tekst, illustratie&#10;&#10;Automatisch gegenereerde beschrijving">
            <a:extLst>
              <a:ext uri="{FF2B5EF4-FFF2-40B4-BE49-F238E27FC236}">
                <a16:creationId xmlns:a16="http://schemas.microsoft.com/office/drawing/2014/main" id="{E4847C77-379E-1AAE-A78C-6122B39D355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55747" y="3013788"/>
            <a:ext cx="640054" cy="256022"/>
          </a:xfrm>
          <a:prstGeom prst="rect">
            <a:avLst/>
          </a:prstGeom>
        </p:spPr>
      </p:pic>
      <p:pic>
        <p:nvPicPr>
          <p:cNvPr id="4" name="Afbeelding 3" descr="Afbeelding met tekst, illustratie&#10;&#10;Automatisch gegenereerde beschrijving">
            <a:extLst>
              <a:ext uri="{FF2B5EF4-FFF2-40B4-BE49-F238E27FC236}">
                <a16:creationId xmlns:a16="http://schemas.microsoft.com/office/drawing/2014/main" id="{2484E575-D89D-4181-6B45-60D1AA80A66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12085" y="1807326"/>
            <a:ext cx="572228" cy="228891"/>
          </a:xfrm>
          <a:prstGeom prst="rect">
            <a:avLst/>
          </a:prstGeom>
        </p:spPr>
      </p:pic>
    </p:spTree>
    <p:extLst>
      <p:ext uri="{BB962C8B-B14F-4D97-AF65-F5344CB8AC3E}">
        <p14:creationId xmlns:p14="http://schemas.microsoft.com/office/powerpoint/2010/main" val="378238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8F29-BCE0-44FB-8690-252EABB1ADB0}"/>
              </a:ext>
            </a:extLst>
          </p:cNvPr>
          <p:cNvSpPr>
            <a:spLocks noGrp="1"/>
          </p:cNvSpPr>
          <p:nvPr>
            <p:ph type="title"/>
          </p:nvPr>
        </p:nvSpPr>
        <p:spPr/>
        <p:txBody>
          <a:bodyPr>
            <a:normAutofit/>
          </a:bodyPr>
          <a:lstStyle/>
          <a:p>
            <a:r>
              <a:rPr lang="en-GB" sz="3200" dirty="0"/>
              <a:t>The Blue Economy: a strong pillar in Flanders</a:t>
            </a:r>
          </a:p>
        </p:txBody>
      </p:sp>
      <p:sp>
        <p:nvSpPr>
          <p:cNvPr id="5" name="Slide Number Placeholder 4">
            <a:extLst>
              <a:ext uri="{FF2B5EF4-FFF2-40B4-BE49-F238E27FC236}">
                <a16:creationId xmlns:a16="http://schemas.microsoft.com/office/drawing/2014/main" id="{139B6C65-0DB8-4E7D-BA3C-386E39D3FC9D}"/>
              </a:ext>
            </a:extLst>
          </p:cNvPr>
          <p:cNvSpPr>
            <a:spLocks noGrp="1"/>
          </p:cNvSpPr>
          <p:nvPr>
            <p:ph type="sldNum" sz="quarter" idx="4294967295"/>
          </p:nvPr>
        </p:nvSpPr>
        <p:spPr>
          <a:xfrm>
            <a:off x="1860330" y="6011917"/>
            <a:ext cx="9616967" cy="66253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0" i="1" u="none" strike="noStrike" kern="1200" cap="none" spc="0" normalizeH="0" baseline="0" noProof="0" dirty="0">
                <a:ln>
                  <a:noFill/>
                </a:ln>
                <a:solidFill>
                  <a:prstClr val="black">
                    <a:tint val="75000"/>
                  </a:prstClr>
                </a:solidFill>
                <a:effectLst/>
                <a:uLnTx/>
                <a:uFillTx/>
                <a:latin typeface="Helveta"/>
                <a:ea typeface="+mn-ea"/>
                <a:cs typeface="+mn-cs"/>
              </a:rPr>
            </a:br>
            <a:r>
              <a:rPr kumimoji="0" lang="en-GB" sz="1400" b="0" i="1" u="none" strike="noStrike" kern="1200" cap="none" spc="0" normalizeH="0" baseline="0" noProof="0">
                <a:ln>
                  <a:noFill/>
                </a:ln>
                <a:solidFill>
                  <a:prstClr val="black">
                    <a:tint val="75000"/>
                  </a:prstClr>
                </a:solidFill>
                <a:effectLst/>
                <a:uLnTx/>
                <a:uFillTx/>
                <a:latin typeface="Helveta"/>
                <a:ea typeface="+mn-ea"/>
                <a:cs typeface="+mn-cs"/>
              </a:rPr>
              <a:t>Source:</a:t>
            </a:r>
            <a:br>
              <a:rPr kumimoji="0" lang="en-GB" sz="1400" b="0" i="1" u="none" strike="noStrike" kern="1200" cap="none" spc="0" normalizeH="0" baseline="0" noProof="0" dirty="0">
                <a:ln>
                  <a:noFill/>
                </a:ln>
                <a:solidFill>
                  <a:prstClr val="black">
                    <a:tint val="75000"/>
                  </a:prstClr>
                </a:solidFill>
                <a:effectLst/>
                <a:uLnTx/>
                <a:uFillTx/>
                <a:latin typeface="Helveta"/>
                <a:ea typeface="+mn-ea"/>
                <a:cs typeface="+mn-cs"/>
              </a:rPr>
            </a:br>
            <a:r>
              <a:rPr kumimoji="0" lang="en-GB" sz="1400" b="0" i="1" u="none" strike="noStrike" kern="1200" cap="none" spc="0" normalizeH="0" baseline="0" noProof="0" dirty="0">
                <a:ln>
                  <a:noFill/>
                </a:ln>
                <a:solidFill>
                  <a:prstClr val="black">
                    <a:tint val="75000"/>
                  </a:prstClr>
                </a:solidFill>
                <a:effectLst/>
                <a:uLnTx/>
                <a:uFillTx/>
                <a:latin typeface="Helveta"/>
                <a:ea typeface="+mn-ea"/>
                <a:cs typeface="+mn-cs"/>
              </a:rPr>
              <a:t>“Economic and societal importance of the Blue Economy for Flanders”, a study by Idea Consult, September 2023</a:t>
            </a:r>
          </a:p>
        </p:txBody>
      </p:sp>
      <p:graphicFrame>
        <p:nvGraphicFramePr>
          <p:cNvPr id="4" name="Tabel 6">
            <a:extLst>
              <a:ext uri="{FF2B5EF4-FFF2-40B4-BE49-F238E27FC236}">
                <a16:creationId xmlns:a16="http://schemas.microsoft.com/office/drawing/2014/main" id="{ADC2B550-9A8E-419E-922C-833A501B28CA}"/>
              </a:ext>
            </a:extLst>
          </p:cNvPr>
          <p:cNvGraphicFramePr>
            <a:graphicFrameLocks noGrp="1"/>
          </p:cNvGraphicFramePr>
          <p:nvPr>
            <p:extLst>
              <p:ext uri="{D42A27DB-BD31-4B8C-83A1-F6EECF244321}">
                <p14:modId xmlns:p14="http://schemas.microsoft.com/office/powerpoint/2010/main" val="3157571347"/>
              </p:ext>
            </p:extLst>
          </p:nvPr>
        </p:nvGraphicFramePr>
        <p:xfrm>
          <a:off x="195400" y="2529000"/>
          <a:ext cx="11240923" cy="3057884"/>
        </p:xfrm>
        <a:graphic>
          <a:graphicData uri="http://schemas.openxmlformats.org/drawingml/2006/table">
            <a:tbl>
              <a:tblPr firstRow="1" bandRow="1">
                <a:tableStyleId>{2D5ABB26-0587-4C30-8999-92F81FD0307C}</a:tableStyleId>
              </a:tblPr>
              <a:tblGrid>
                <a:gridCol w="2885257">
                  <a:extLst>
                    <a:ext uri="{9D8B030D-6E8A-4147-A177-3AD203B41FA5}">
                      <a16:colId xmlns:a16="http://schemas.microsoft.com/office/drawing/2014/main" val="1471738861"/>
                    </a:ext>
                  </a:extLst>
                </a:gridCol>
                <a:gridCol w="791432">
                  <a:extLst>
                    <a:ext uri="{9D8B030D-6E8A-4147-A177-3AD203B41FA5}">
                      <a16:colId xmlns:a16="http://schemas.microsoft.com/office/drawing/2014/main" val="135998607"/>
                    </a:ext>
                  </a:extLst>
                </a:gridCol>
                <a:gridCol w="2140362">
                  <a:extLst>
                    <a:ext uri="{9D8B030D-6E8A-4147-A177-3AD203B41FA5}">
                      <a16:colId xmlns:a16="http://schemas.microsoft.com/office/drawing/2014/main" val="3356565199"/>
                    </a:ext>
                  </a:extLst>
                </a:gridCol>
                <a:gridCol w="1833327">
                  <a:extLst>
                    <a:ext uri="{9D8B030D-6E8A-4147-A177-3AD203B41FA5}">
                      <a16:colId xmlns:a16="http://schemas.microsoft.com/office/drawing/2014/main" val="292581285"/>
                    </a:ext>
                  </a:extLst>
                </a:gridCol>
                <a:gridCol w="2306344">
                  <a:extLst>
                    <a:ext uri="{9D8B030D-6E8A-4147-A177-3AD203B41FA5}">
                      <a16:colId xmlns:a16="http://schemas.microsoft.com/office/drawing/2014/main" val="3014377621"/>
                    </a:ext>
                  </a:extLst>
                </a:gridCol>
                <a:gridCol w="1284201">
                  <a:extLst>
                    <a:ext uri="{9D8B030D-6E8A-4147-A177-3AD203B41FA5}">
                      <a16:colId xmlns:a16="http://schemas.microsoft.com/office/drawing/2014/main" val="1917403749"/>
                    </a:ext>
                  </a:extLst>
                </a:gridCol>
              </a:tblGrid>
              <a:tr h="774021">
                <a:tc gridSpan="2">
                  <a:txBody>
                    <a:bodyPr/>
                    <a:lstStyle/>
                    <a:p>
                      <a:pPr algn="l"/>
                      <a:r>
                        <a:rPr lang="en-GB" sz="2800" noProof="0">
                          <a:solidFill>
                            <a:srgbClr val="174376"/>
                          </a:solidFill>
                          <a:latin typeface="+mj-lt"/>
                          <a:ea typeface="Tahoma" panose="020B0604030504040204" pitchFamily="34" charset="0"/>
                          <a:cs typeface="Tahoma" panose="020B0604030504040204" pitchFamily="34" charset="0"/>
                        </a:rPr>
                        <a:t>            Turnover</a:t>
                      </a:r>
                      <a:endParaRPr lang="en-GB" sz="3200" noProof="0">
                        <a:solidFill>
                          <a:srgbClr val="174376"/>
                        </a:solidFill>
                        <a:latin typeface="+mj-lt"/>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nl-BE" dirty="0"/>
                    </a:p>
                  </a:txBody>
                  <a:tcPr/>
                </a:tc>
                <a:tc gridSpan="2">
                  <a:txBody>
                    <a:bodyPr/>
                    <a:lstStyle/>
                    <a:p>
                      <a:pPr algn="ctr"/>
                      <a:r>
                        <a:rPr lang="en-GB" sz="2800" noProof="0" dirty="0">
                          <a:solidFill>
                            <a:srgbClr val="174376"/>
                          </a:solidFill>
                          <a:latin typeface="+mj-lt"/>
                          <a:ea typeface="Tahoma" panose="020B0604030504040204" pitchFamily="34" charset="0"/>
                          <a:cs typeface="Tahoma" panose="020B0604030504040204" pitchFamily="34" charset="0"/>
                        </a:rPr>
                        <a:t>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nl-BE" dirty="0"/>
                    </a:p>
                  </a:txBody>
                  <a:tcPr/>
                </a:tc>
                <a:tc gridSpan="2">
                  <a:txBody>
                    <a:bodyPr/>
                    <a:lstStyle/>
                    <a:p>
                      <a:pPr algn="ctr"/>
                      <a:r>
                        <a:rPr lang="en-GB" sz="2800" noProof="0" dirty="0">
                          <a:solidFill>
                            <a:srgbClr val="174376"/>
                          </a:solidFill>
                          <a:latin typeface="+mj-lt"/>
                          <a:ea typeface="Tahoma" panose="020B0604030504040204" pitchFamily="34" charset="0"/>
                          <a:cs typeface="Tahoma" panose="020B0604030504040204" pitchFamily="34" charset="0"/>
                        </a:rPr>
                        <a:t>         Added value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nl-BE" dirty="0"/>
                    </a:p>
                  </a:txBody>
                  <a:tcPr/>
                </a:tc>
                <a:extLst>
                  <a:ext uri="{0D108BD9-81ED-4DB2-BD59-A6C34878D82A}">
                    <a16:rowId xmlns:a16="http://schemas.microsoft.com/office/drawing/2014/main" val="429493975"/>
                  </a:ext>
                </a:extLst>
              </a:tr>
              <a:tr h="758269">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Chemistry &amp; life sciences</a:t>
                      </a:r>
                    </a:p>
                  </a:txBody>
                  <a:tcPr anchor="ctr">
                    <a:lnT w="12700" cap="flat" cmpd="sng" algn="ctr">
                      <a:solidFill>
                        <a:schemeClr val="tx1"/>
                      </a:solidFill>
                      <a:prstDash val="solid"/>
                      <a:round/>
                      <a:headEnd type="none" w="med" len="med"/>
                      <a:tailEnd type="none" w="med" len="med"/>
                    </a:lnT>
                  </a:tcP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€ 46B</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sz="2000" b="1" noProof="0" dirty="0">
                          <a:solidFill>
                            <a:srgbClr val="1981AF"/>
                          </a:solidFill>
                          <a:latin typeface="+mj-lt"/>
                          <a:ea typeface="Tahoma" panose="020B0604030504040204" pitchFamily="34" charset="0"/>
                          <a:cs typeface="Tahoma" panose="020B0604030504040204" pitchFamily="34" charset="0"/>
                        </a:rPr>
                        <a:t>Blue Economy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GB" sz="2000" b="1" noProof="0" dirty="0">
                          <a:solidFill>
                            <a:srgbClr val="1981AF"/>
                          </a:solidFill>
                          <a:latin typeface="+mj-lt"/>
                          <a:ea typeface="Tahoma" panose="020B0604030504040204" pitchFamily="34" charset="0"/>
                          <a:cs typeface="Tahoma" panose="020B0604030504040204" pitchFamily="34" charset="0"/>
                        </a:rPr>
                        <a:t>85,000 FTE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sz="2000" b="1" noProof="0" dirty="0">
                          <a:solidFill>
                            <a:srgbClr val="1981AF"/>
                          </a:solidFill>
                          <a:latin typeface="+mj-lt"/>
                          <a:ea typeface="Tahoma" panose="020B0604030504040204" pitchFamily="34" charset="0"/>
                          <a:cs typeface="Tahoma" panose="020B0604030504040204" pitchFamily="34" charset="0"/>
                        </a:rPr>
                        <a:t>Blue Economy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GB" sz="2000" b="1" noProof="0" dirty="0">
                          <a:solidFill>
                            <a:srgbClr val="1981AF"/>
                          </a:solidFill>
                          <a:latin typeface="+mj-lt"/>
                          <a:ea typeface="Tahoma" panose="020B0604030504040204" pitchFamily="34" charset="0"/>
                          <a:cs typeface="Tahoma" panose="020B0604030504040204" pitchFamily="34" charset="0"/>
                        </a:rPr>
                        <a:t>€ 8.2B</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77115723"/>
                  </a:ext>
                </a:extLst>
              </a:tr>
              <a:tr h="774021">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Food</a:t>
                      </a:r>
                    </a:p>
                  </a:txBody>
                  <a:tcPr anchor="ct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€ 41B</a:t>
                      </a:r>
                    </a:p>
                  </a:txBody>
                  <a:tcPr anchor="ctr">
                    <a:lnR w="12700" cap="flat" cmpd="sng" algn="ctr">
                      <a:solidFill>
                        <a:schemeClr val="tx1"/>
                      </a:solidFill>
                      <a:prstDash val="solid"/>
                      <a:round/>
                      <a:headEnd type="none" w="med" len="med"/>
                      <a:tailEnd type="none" w="med" len="med"/>
                    </a:lnR>
                  </a:tcPr>
                </a:tc>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Chemistry</a:t>
                      </a:r>
                    </a:p>
                  </a:txBody>
                  <a:tcPr anchor="ctr">
                    <a:lnL w="12700" cap="flat" cmpd="sng" algn="ctr">
                      <a:solidFill>
                        <a:schemeClr val="tx1"/>
                      </a:solidFill>
                      <a:prstDash val="solid"/>
                      <a:round/>
                      <a:headEnd type="none" w="med" len="med"/>
                      <a:tailEnd type="none" w="med" len="med"/>
                    </a:lnL>
                  </a:tcP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68,000 FTE</a:t>
                      </a:r>
                    </a:p>
                  </a:txBody>
                  <a:tcPr anchor="ctr">
                    <a:lnR w="12700" cap="flat" cmpd="sng" algn="ctr">
                      <a:solidFill>
                        <a:schemeClr val="tx1"/>
                      </a:solidFill>
                      <a:prstDash val="solid"/>
                      <a:round/>
                      <a:headEnd type="none" w="med" len="med"/>
                      <a:tailEnd type="none" w="med" len="med"/>
                    </a:lnR>
                  </a:tcPr>
                </a:tc>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Chemistry</a:t>
                      </a:r>
                    </a:p>
                  </a:txBody>
                  <a:tcPr anchor="ctr">
                    <a:lnL w="12700" cap="flat" cmpd="sng" algn="ctr">
                      <a:solidFill>
                        <a:schemeClr val="tx1"/>
                      </a:solidFill>
                      <a:prstDash val="solid"/>
                      <a:round/>
                      <a:headEnd type="none" w="med" len="med"/>
                      <a:tailEnd type="none" w="med" len="med"/>
                    </a:lnL>
                  </a:tcP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€ 5.5B</a:t>
                      </a:r>
                    </a:p>
                  </a:txBody>
                  <a:tcPr anchor="ctr"/>
                </a:tc>
                <a:extLst>
                  <a:ext uri="{0D108BD9-81ED-4DB2-BD59-A6C34878D82A}">
                    <a16:rowId xmlns:a16="http://schemas.microsoft.com/office/drawing/2014/main" val="2709209296"/>
                  </a:ext>
                </a:extLst>
              </a:tr>
              <a:tr h="751573">
                <a:tc>
                  <a:txBody>
                    <a:bodyPr/>
                    <a:lstStyle/>
                    <a:p>
                      <a:r>
                        <a:rPr lang="en-GB" sz="2000" b="1" noProof="0" dirty="0">
                          <a:solidFill>
                            <a:srgbClr val="1981AF"/>
                          </a:solidFill>
                          <a:latin typeface="+mj-lt"/>
                          <a:ea typeface="Tahoma" panose="020B0604030504040204" pitchFamily="34" charset="0"/>
                          <a:cs typeface="Tahoma" panose="020B0604030504040204" pitchFamily="34" charset="0"/>
                        </a:rPr>
                        <a:t>Blue Economy</a:t>
                      </a:r>
                    </a:p>
                  </a:txBody>
                  <a:tcPr anchor="ctr"/>
                </a:tc>
                <a:tc>
                  <a:txBody>
                    <a:bodyPr/>
                    <a:lstStyle/>
                    <a:p>
                      <a:pPr algn="r"/>
                      <a:r>
                        <a:rPr lang="en-GB" sz="2000" b="1" noProof="0" dirty="0">
                          <a:solidFill>
                            <a:srgbClr val="1981AF"/>
                          </a:solidFill>
                          <a:latin typeface="+mj-lt"/>
                          <a:ea typeface="Tahoma" panose="020B0604030504040204" pitchFamily="34" charset="0"/>
                          <a:cs typeface="Tahoma" panose="020B0604030504040204" pitchFamily="34" charset="0"/>
                        </a:rPr>
                        <a:t>€ 40B</a:t>
                      </a:r>
                    </a:p>
                  </a:txBody>
                  <a:tcPr anchor="ctr">
                    <a:lnR w="12700" cap="flat" cmpd="sng" algn="ctr">
                      <a:solidFill>
                        <a:schemeClr val="tx1"/>
                      </a:solidFill>
                      <a:prstDash val="solid"/>
                      <a:round/>
                      <a:headEnd type="none" w="med" len="med"/>
                      <a:tailEnd type="none" w="med" len="med"/>
                    </a:lnR>
                  </a:tcPr>
                </a:tc>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Food </a:t>
                      </a:r>
                    </a:p>
                  </a:txBody>
                  <a:tcPr anchor="ctr">
                    <a:lnL w="12700" cap="flat" cmpd="sng" algn="ctr">
                      <a:solidFill>
                        <a:schemeClr val="tx1"/>
                      </a:solidFill>
                      <a:prstDash val="solid"/>
                      <a:round/>
                      <a:headEnd type="none" w="med" len="med"/>
                      <a:tailEnd type="none" w="med" len="med"/>
                    </a:lnL>
                  </a:tcP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51,000 FTE</a:t>
                      </a:r>
                    </a:p>
                  </a:txBody>
                  <a:tcPr anchor="ctr">
                    <a:lnR w="12700" cap="flat" cmpd="sng" algn="ctr">
                      <a:solidFill>
                        <a:schemeClr val="tx1"/>
                      </a:solidFill>
                      <a:prstDash val="solid"/>
                      <a:round/>
                      <a:headEnd type="none" w="med" len="med"/>
                      <a:tailEnd type="none" w="med" len="med"/>
                    </a:lnR>
                  </a:tcPr>
                </a:tc>
                <a:tc>
                  <a:txBody>
                    <a:bodyPr/>
                    <a:lstStyle/>
                    <a:p>
                      <a:r>
                        <a:rPr lang="en-GB" sz="2000" noProof="0" dirty="0">
                          <a:solidFill>
                            <a:srgbClr val="174376"/>
                          </a:solidFill>
                          <a:latin typeface="+mj-lt"/>
                          <a:ea typeface="Tahoma" panose="020B0604030504040204" pitchFamily="34" charset="0"/>
                          <a:cs typeface="Tahoma" panose="020B0604030504040204" pitchFamily="34" charset="0"/>
                        </a:rPr>
                        <a:t>Food</a:t>
                      </a:r>
                    </a:p>
                  </a:txBody>
                  <a:tcPr anchor="ctr">
                    <a:lnL w="12700" cap="flat" cmpd="sng" algn="ctr">
                      <a:solidFill>
                        <a:schemeClr val="tx1"/>
                      </a:solidFill>
                      <a:prstDash val="solid"/>
                      <a:round/>
                      <a:headEnd type="none" w="med" len="med"/>
                      <a:tailEnd type="none" w="med" len="med"/>
                    </a:lnL>
                  </a:tcPr>
                </a:tc>
                <a:tc>
                  <a:txBody>
                    <a:bodyPr/>
                    <a:lstStyle/>
                    <a:p>
                      <a:pPr algn="r"/>
                      <a:r>
                        <a:rPr lang="en-GB" sz="2000" noProof="0" dirty="0">
                          <a:solidFill>
                            <a:srgbClr val="174376"/>
                          </a:solidFill>
                          <a:latin typeface="+mj-lt"/>
                          <a:ea typeface="Tahoma" panose="020B0604030504040204" pitchFamily="34" charset="0"/>
                          <a:cs typeface="Tahoma" panose="020B0604030504040204" pitchFamily="34" charset="0"/>
                        </a:rPr>
                        <a:t>€ 1.9B</a:t>
                      </a:r>
                    </a:p>
                  </a:txBody>
                  <a:tcPr anchor="ctr"/>
                </a:tc>
                <a:extLst>
                  <a:ext uri="{0D108BD9-81ED-4DB2-BD59-A6C34878D82A}">
                    <a16:rowId xmlns:a16="http://schemas.microsoft.com/office/drawing/2014/main" val="1119169418"/>
                  </a:ext>
                </a:extLst>
              </a:tr>
            </a:tbl>
          </a:graphicData>
        </a:graphic>
      </p:graphicFrame>
      <p:pic>
        <p:nvPicPr>
          <p:cNvPr id="1026" name="Picture 2" descr="Money icon bank note with coins web button on Vector Image">
            <a:extLst>
              <a:ext uri="{FF2B5EF4-FFF2-40B4-BE49-F238E27FC236}">
                <a16:creationId xmlns:a16="http://schemas.microsoft.com/office/drawing/2014/main" id="{35BD411B-D987-45FC-857F-B3F3D667FDC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334" y="258383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efcase, case, job, work icon">
            <a:extLst>
              <a:ext uri="{FF2B5EF4-FFF2-40B4-BE49-F238E27FC236}">
                <a16:creationId xmlns:a16="http://schemas.microsoft.com/office/drawing/2014/main" id="{22AC030B-18FA-4B8C-AAFC-1057E941E6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94763" y="258383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alue - Free business icons">
            <a:extLst>
              <a:ext uri="{FF2B5EF4-FFF2-40B4-BE49-F238E27FC236}">
                <a16:creationId xmlns:a16="http://schemas.microsoft.com/office/drawing/2014/main" id="{28969C10-F35D-4E7A-A71B-D626D606AC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00385" y="2583834"/>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0463E8-78CF-FD42-BF23-88189F38FDDC}"/>
              </a:ext>
            </a:extLst>
          </p:cNvPr>
          <p:cNvSpPr txBox="1"/>
          <p:nvPr/>
        </p:nvSpPr>
        <p:spPr>
          <a:xfrm>
            <a:off x="677334" y="1762486"/>
            <a:ext cx="1646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1A3C72"/>
                </a:solidFill>
                <a:effectLst/>
                <a:uLnTx/>
                <a:uFillTx/>
                <a:latin typeface="Helveta"/>
                <a:ea typeface="+mn-ea"/>
                <a:cs typeface="+mn-cs"/>
              </a:rPr>
              <a:t>Direct Impact</a:t>
            </a:r>
          </a:p>
        </p:txBody>
      </p:sp>
      <p:sp>
        <p:nvSpPr>
          <p:cNvPr id="6" name="Ring 5">
            <a:extLst>
              <a:ext uri="{FF2B5EF4-FFF2-40B4-BE49-F238E27FC236}">
                <a16:creationId xmlns:a16="http://schemas.microsoft.com/office/drawing/2014/main" id="{292D9845-B0CC-4349-9A52-D04211437791}"/>
              </a:ext>
            </a:extLst>
          </p:cNvPr>
          <p:cNvSpPr/>
          <p:nvPr/>
        </p:nvSpPr>
        <p:spPr>
          <a:xfrm>
            <a:off x="7561988" y="873431"/>
            <a:ext cx="4390696" cy="130270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Helveta"/>
              <a:ea typeface="+mn-ea"/>
              <a:cs typeface="+mn-cs"/>
            </a:endParaRPr>
          </a:p>
        </p:txBody>
      </p:sp>
      <p:sp>
        <p:nvSpPr>
          <p:cNvPr id="7" name="Tekstvak 6">
            <a:extLst>
              <a:ext uri="{FF2B5EF4-FFF2-40B4-BE49-F238E27FC236}">
                <a16:creationId xmlns:a16="http://schemas.microsoft.com/office/drawing/2014/main" id="{DB664920-BCDC-7645-B943-E2C58DE071B8}"/>
              </a:ext>
            </a:extLst>
          </p:cNvPr>
          <p:cNvSpPr txBox="1"/>
          <p:nvPr/>
        </p:nvSpPr>
        <p:spPr>
          <a:xfrm>
            <a:off x="8363365" y="1340119"/>
            <a:ext cx="2787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1A3C72"/>
                </a:solidFill>
                <a:effectLst/>
                <a:uLnTx/>
                <a:uFillTx/>
                <a:latin typeface="Helveta"/>
                <a:ea typeface="+mn-ea"/>
                <a:cs typeface="+mn-cs"/>
              </a:rPr>
              <a:t>5.2% of the Flemish GDP</a:t>
            </a:r>
          </a:p>
        </p:txBody>
      </p:sp>
      <p:sp>
        <p:nvSpPr>
          <p:cNvPr id="8" name="Google Shape;248;p4">
            <a:extLst>
              <a:ext uri="{FF2B5EF4-FFF2-40B4-BE49-F238E27FC236}">
                <a16:creationId xmlns:a16="http://schemas.microsoft.com/office/drawing/2014/main" id="{FB8CA07F-B81E-636E-FD08-90E841B1D4D3}"/>
              </a:ext>
            </a:extLst>
          </p:cNvPr>
          <p:cNvSpPr txBox="1"/>
          <p:nvPr/>
        </p:nvSpPr>
        <p:spPr>
          <a:xfrm rot="20757935">
            <a:off x="3479414" y="1176301"/>
            <a:ext cx="2301197" cy="923289"/>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50800" h="38100" prst="riblet"/>
            </a:sp3d>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5400" b="1" i="0" u="none" strike="noStrike" kern="0" cap="none" spc="0" normalizeH="0" baseline="0" noProof="0" dirty="0">
                <a:ln>
                  <a:noFill/>
                </a:ln>
                <a:solidFill>
                  <a:schemeClr val="accent6"/>
                </a:solidFill>
                <a:effectLst>
                  <a:outerShdw blurRad="38100" dist="38100" dir="2700000" algn="tl">
                    <a:srgbClr val="000000">
                      <a:alpha val="43137"/>
                    </a:srgbClr>
                  </a:outerShdw>
                </a:effectLst>
                <a:uLnTx/>
                <a:uFillTx/>
                <a:latin typeface="Helvetica Neue"/>
                <a:ea typeface="Helvetica Neue"/>
                <a:cs typeface="Helvetica Neue"/>
                <a:sym typeface="Helvetica Neue"/>
              </a:rPr>
              <a:t>Scoop</a:t>
            </a:r>
            <a:endParaRPr kumimoji="0" b="1" i="0" u="none" strike="noStrike" kern="0" cap="none" spc="0" normalizeH="0" baseline="0" noProof="0" dirty="0">
              <a:ln>
                <a:noFill/>
              </a:ln>
              <a:solidFill>
                <a:schemeClr val="accent6"/>
              </a:solidFill>
              <a:effectLst>
                <a:outerShdw blurRad="38100" dist="38100" dir="2700000" algn="tl">
                  <a:srgbClr val="000000">
                    <a:alpha val="43137"/>
                  </a:srgbClr>
                </a:outerShdw>
              </a:effectLst>
              <a:uLnTx/>
              <a:uFillTx/>
              <a:latin typeface="Arial"/>
              <a:cs typeface="Arial"/>
              <a:sym typeface="Arial"/>
            </a:endParaRPr>
          </a:p>
        </p:txBody>
      </p:sp>
    </p:spTree>
    <p:extLst>
      <p:ext uri="{BB962C8B-B14F-4D97-AF65-F5344CB8AC3E}">
        <p14:creationId xmlns:p14="http://schemas.microsoft.com/office/powerpoint/2010/main" val="145144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2BAD4A-4E5C-DDB7-60F4-1D473684D88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Impact of the Blue Cluster</a:t>
            </a:r>
          </a:p>
        </p:txBody>
      </p:sp>
      <p:sp>
        <p:nvSpPr>
          <p:cNvPr id="3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A7FCA201-67B1-984D-07D4-5F3F67AB8703}"/>
              </a:ext>
            </a:extLst>
          </p:cNvPr>
          <p:cNvPicPr>
            <a:picLocks noChangeAspect="1"/>
          </p:cNvPicPr>
          <p:nvPr/>
        </p:nvPicPr>
        <p:blipFill>
          <a:blip r:embed="rId2"/>
          <a:stretch>
            <a:fillRect/>
          </a:stretch>
        </p:blipFill>
        <p:spPr>
          <a:xfrm>
            <a:off x="4654296" y="1160716"/>
            <a:ext cx="7214616" cy="4509135"/>
          </a:xfrm>
          <a:prstGeom prst="rect">
            <a:avLst/>
          </a:prstGeom>
        </p:spPr>
      </p:pic>
    </p:spTree>
    <p:extLst>
      <p:ext uri="{BB962C8B-B14F-4D97-AF65-F5344CB8AC3E}">
        <p14:creationId xmlns:p14="http://schemas.microsoft.com/office/powerpoint/2010/main" val="115952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vak 15">
            <a:extLst>
              <a:ext uri="{FF2B5EF4-FFF2-40B4-BE49-F238E27FC236}">
                <a16:creationId xmlns:a16="http://schemas.microsoft.com/office/drawing/2014/main" id="{7DD77BB8-ACA9-4AF9-B571-D801C58B5809}"/>
              </a:ext>
            </a:extLst>
          </p:cNvPr>
          <p:cNvSpPr txBox="1"/>
          <p:nvPr/>
        </p:nvSpPr>
        <p:spPr>
          <a:xfrm>
            <a:off x="7409661" y="1954838"/>
            <a:ext cx="1678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 </a:t>
            </a:r>
            <a:endParaRPr kumimoji="0" lang="en-GB" sz="1000" b="0" i="0" u="none" strike="noStrike" kern="1200" cap="none" spc="0" normalizeH="0" baseline="0" dirty="0">
              <a:ln>
                <a:noFill/>
              </a:ln>
              <a:solidFill>
                <a:srgbClr val="083F75"/>
              </a:solidFill>
              <a:effectLst/>
              <a:uLnTx/>
              <a:uFillTx/>
              <a:latin typeface="Helveta"/>
              <a:ea typeface="+mn-ea"/>
              <a:cs typeface="+mn-cs"/>
            </a:endParaRPr>
          </a:p>
        </p:txBody>
      </p:sp>
      <p:sp>
        <p:nvSpPr>
          <p:cNvPr id="25" name="Titel 3">
            <a:extLst>
              <a:ext uri="{FF2B5EF4-FFF2-40B4-BE49-F238E27FC236}">
                <a16:creationId xmlns:a16="http://schemas.microsoft.com/office/drawing/2014/main" id="{61DBFF15-3F2E-456F-9176-44F5CB9C9AFE}"/>
              </a:ext>
            </a:extLst>
          </p:cNvPr>
          <p:cNvSpPr>
            <a:spLocks noGrp="1"/>
          </p:cNvSpPr>
          <p:nvPr>
            <p:ph type="title"/>
          </p:nvPr>
        </p:nvSpPr>
        <p:spPr>
          <a:xfrm>
            <a:off x="195399" y="365126"/>
            <a:ext cx="11670793" cy="734626"/>
          </a:xfrm>
        </p:spPr>
        <p:txBody>
          <a:bodyPr/>
          <a:lstStyle/>
          <a:p>
            <a:r>
              <a:rPr lang="en-GB" dirty="0"/>
              <a:t>Innovation areas</a:t>
            </a:r>
          </a:p>
        </p:txBody>
      </p:sp>
      <p:pic>
        <p:nvPicPr>
          <p:cNvPr id="26" name="Afbeelding 18">
            <a:extLst>
              <a:ext uri="{FF2B5EF4-FFF2-40B4-BE49-F238E27FC236}">
                <a16:creationId xmlns:a16="http://schemas.microsoft.com/office/drawing/2014/main" id="{030622D6-2FB5-4F6B-916B-BA1B9CF790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0489" y="5082469"/>
            <a:ext cx="1463868" cy="690398"/>
          </a:xfrm>
          <a:prstGeom prst="rect">
            <a:avLst/>
          </a:prstGeom>
        </p:spPr>
      </p:pic>
      <p:pic>
        <p:nvPicPr>
          <p:cNvPr id="27" name="Picture 2" descr="Image result for wadden eiland">
            <a:extLst>
              <a:ext uri="{FF2B5EF4-FFF2-40B4-BE49-F238E27FC236}">
                <a16:creationId xmlns:a16="http://schemas.microsoft.com/office/drawing/2014/main" id="{582873DA-9CFB-4930-8301-4BC7DDB8EA6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3685" y="5082337"/>
            <a:ext cx="1462297" cy="662426"/>
          </a:xfrm>
          <a:prstGeom prst="rect">
            <a:avLst/>
          </a:prstGeom>
          <a:noFill/>
          <a:extLst>
            <a:ext uri="{909E8E84-426E-40DD-AFC4-6F175D3DCCD1}">
              <a14:hiddenFill xmlns:a14="http://schemas.microsoft.com/office/drawing/2010/main">
                <a:solidFill>
                  <a:srgbClr val="FFFFFF"/>
                </a:solidFill>
              </a14:hiddenFill>
            </a:ext>
          </a:extLst>
        </p:spPr>
      </p:pic>
      <p:pic>
        <p:nvPicPr>
          <p:cNvPr id="28" name="Afbeelding 27">
            <a:extLst>
              <a:ext uri="{FF2B5EF4-FFF2-40B4-BE49-F238E27FC236}">
                <a16:creationId xmlns:a16="http://schemas.microsoft.com/office/drawing/2014/main" id="{8A530D9E-3048-4A02-BD33-B0EE68C1A8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7682" y="5077488"/>
            <a:ext cx="1552467" cy="672123"/>
          </a:xfrm>
          <a:prstGeom prst="rect">
            <a:avLst/>
          </a:prstGeom>
        </p:spPr>
      </p:pic>
      <p:pic>
        <p:nvPicPr>
          <p:cNvPr id="29" name="Picture 41">
            <a:extLst>
              <a:ext uri="{FF2B5EF4-FFF2-40B4-BE49-F238E27FC236}">
                <a16:creationId xmlns:a16="http://schemas.microsoft.com/office/drawing/2014/main" id="{A7F63BE7-8A01-4080-9335-03F269946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9511" y="5088143"/>
            <a:ext cx="1346253" cy="673127"/>
          </a:xfrm>
          <a:prstGeom prst="rect">
            <a:avLst/>
          </a:prstGeom>
        </p:spPr>
      </p:pic>
      <p:grpSp>
        <p:nvGrpSpPr>
          <p:cNvPr id="2" name="Groep 1">
            <a:extLst>
              <a:ext uri="{FF2B5EF4-FFF2-40B4-BE49-F238E27FC236}">
                <a16:creationId xmlns:a16="http://schemas.microsoft.com/office/drawing/2014/main" id="{DBFC3ED7-FD79-1A60-068A-989215739BB3}"/>
              </a:ext>
            </a:extLst>
          </p:cNvPr>
          <p:cNvGrpSpPr/>
          <p:nvPr/>
        </p:nvGrpSpPr>
        <p:grpSpPr>
          <a:xfrm>
            <a:off x="237307" y="1309328"/>
            <a:ext cx="11586975" cy="3827844"/>
            <a:chOff x="200005" y="1635247"/>
            <a:chExt cx="11586975" cy="3827844"/>
          </a:xfrm>
        </p:grpSpPr>
        <p:sp>
          <p:nvSpPr>
            <p:cNvPr id="4" name="Tekstvak 3">
              <a:extLst>
                <a:ext uri="{FF2B5EF4-FFF2-40B4-BE49-F238E27FC236}">
                  <a16:creationId xmlns:a16="http://schemas.microsoft.com/office/drawing/2014/main" id="{FD81F7D3-C33F-44B2-9C70-BBED4FD10D65}"/>
                </a:ext>
              </a:extLst>
            </p:cNvPr>
            <p:cNvSpPr txBox="1"/>
            <p:nvPr/>
          </p:nvSpPr>
          <p:spPr>
            <a:xfrm>
              <a:off x="4391478" y="4820101"/>
              <a:ext cx="1678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MARITIME CONNECTION</a:t>
              </a:r>
              <a:endParaRPr kumimoji="0" lang="en-GB" sz="1000" b="0" i="0" u="none" strike="noStrike" kern="1200" cap="none" spc="0" normalizeH="0" baseline="0" dirty="0">
                <a:ln>
                  <a:noFill/>
                </a:ln>
                <a:solidFill>
                  <a:srgbClr val="083F75"/>
                </a:solidFill>
                <a:effectLst/>
                <a:uLnTx/>
                <a:uFillTx/>
                <a:latin typeface="Helveta"/>
                <a:ea typeface="+mn-ea"/>
                <a:cs typeface="+mn-cs"/>
              </a:endParaRPr>
            </a:p>
          </p:txBody>
        </p:sp>
        <p:sp>
          <p:nvSpPr>
            <p:cNvPr id="5" name="Tekstvak 4">
              <a:extLst>
                <a:ext uri="{FF2B5EF4-FFF2-40B4-BE49-F238E27FC236}">
                  <a16:creationId xmlns:a16="http://schemas.microsoft.com/office/drawing/2014/main" id="{613E8E83-87A2-4FDD-A444-A311E135AF20}"/>
                </a:ext>
              </a:extLst>
            </p:cNvPr>
            <p:cNvSpPr txBox="1"/>
            <p:nvPr/>
          </p:nvSpPr>
          <p:spPr>
            <a:xfrm>
              <a:off x="6121789" y="4755205"/>
              <a:ext cx="17961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1B3E71"/>
                  </a:solidFill>
                  <a:effectLst/>
                  <a:uLnTx/>
                  <a:uFillTx/>
                  <a:latin typeface="Helveta"/>
                  <a:ea typeface="+mn-ea"/>
                  <a:cs typeface="+mn-cs"/>
                </a:rPr>
                <a:t>SUSTAINABLE SEAFOOD</a:t>
              </a:r>
              <a:endParaRPr kumimoji="0" lang="en-GB" sz="1000" b="0" i="0" u="none" strike="noStrike" kern="1200" cap="none" spc="0" normalizeH="0" baseline="0" dirty="0">
                <a:ln>
                  <a:noFill/>
                </a:ln>
                <a:solidFill>
                  <a:srgbClr val="1B3E71"/>
                </a:solidFill>
                <a:effectLst/>
                <a:uLnTx/>
                <a:uFillTx/>
                <a:latin typeface="Helvet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1B3E71"/>
                  </a:solidFill>
                  <a:effectLst/>
                  <a:uLnTx/>
                  <a:uFillTx/>
                  <a:latin typeface="Helveta"/>
                  <a:ea typeface="+mn-ea"/>
                  <a:cs typeface="+mn-cs"/>
                </a:rPr>
                <a:t>and MARINE BIOTECHNOLOGY</a:t>
              </a:r>
              <a:endParaRPr kumimoji="0" lang="en-GB" sz="1000" b="0" i="0" u="none" strike="noStrike" kern="1200" cap="none" spc="0" normalizeH="0" baseline="0" dirty="0">
                <a:ln>
                  <a:noFill/>
                </a:ln>
                <a:solidFill>
                  <a:srgbClr val="1B3E71"/>
                </a:solidFill>
                <a:effectLst/>
                <a:uLnTx/>
                <a:uFillTx/>
                <a:latin typeface="Helvet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dirty="0">
                <a:ln>
                  <a:noFill/>
                </a:ln>
                <a:solidFill>
                  <a:srgbClr val="1B3E71"/>
                </a:solidFill>
                <a:effectLst/>
                <a:uLnTx/>
                <a:uFillTx/>
                <a:latin typeface="Helveta"/>
                <a:ea typeface="+mn-ea"/>
                <a:cs typeface="+mn-cs"/>
              </a:endParaRPr>
            </a:p>
          </p:txBody>
        </p:sp>
        <p:sp>
          <p:nvSpPr>
            <p:cNvPr id="6" name="Tekstvak 5">
              <a:extLst>
                <a:ext uri="{FF2B5EF4-FFF2-40B4-BE49-F238E27FC236}">
                  <a16:creationId xmlns:a16="http://schemas.microsoft.com/office/drawing/2014/main" id="{2DBBF8D7-A601-4BE2-BC57-BC8D41F88A5C}"/>
                </a:ext>
              </a:extLst>
            </p:cNvPr>
            <p:cNvSpPr txBox="1"/>
            <p:nvPr/>
          </p:nvSpPr>
          <p:spPr>
            <a:xfrm>
              <a:off x="8352753" y="4820101"/>
              <a:ext cx="1106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1B3E71"/>
                  </a:solidFill>
                  <a:effectLst/>
                  <a:uLnTx/>
                  <a:uFillTx/>
                  <a:latin typeface="Helveta"/>
                  <a:ea typeface="+mn-ea"/>
                  <a:cs typeface="+mn-cs"/>
                </a:rPr>
                <a:t>BLUE</a:t>
              </a:r>
              <a:br>
                <a:rPr kumimoji="0" lang="en-GB" sz="1000" b="1" i="0" u="none" strike="noStrike" kern="1200" cap="none" spc="0" normalizeH="0" baseline="0" dirty="0">
                  <a:ln>
                    <a:noFill/>
                  </a:ln>
                  <a:solidFill>
                    <a:srgbClr val="1B3E71"/>
                  </a:solidFill>
                  <a:effectLst/>
                  <a:uLnTx/>
                  <a:uFillTx/>
                  <a:latin typeface="Helveta"/>
                  <a:ea typeface="+mn-ea"/>
                  <a:cs typeface="+mn-cs"/>
                </a:rPr>
              </a:br>
              <a:r>
                <a:rPr kumimoji="0" lang="en-GB" sz="1000" b="1" i="0" u="none" strike="noStrike" kern="1200" cap="none" spc="0" normalizeH="0" baseline="0" dirty="0">
                  <a:ln>
                    <a:noFill/>
                  </a:ln>
                  <a:solidFill>
                    <a:srgbClr val="1B3E71"/>
                  </a:solidFill>
                  <a:effectLst/>
                  <a:uLnTx/>
                  <a:uFillTx/>
                  <a:latin typeface="Helveta"/>
                  <a:ea typeface="+mn-ea"/>
                  <a:cs typeface="+mn-cs"/>
                </a:rPr>
                <a:t>TOURISM</a:t>
              </a:r>
              <a:endParaRPr kumimoji="0" lang="en-GB" sz="1000" b="0" i="0" u="none" strike="noStrike" kern="1200" cap="none" spc="0" normalizeH="0" baseline="0" dirty="0">
                <a:ln>
                  <a:noFill/>
                </a:ln>
                <a:solidFill>
                  <a:srgbClr val="1B3E71"/>
                </a:solidFill>
                <a:effectLst/>
                <a:uLnTx/>
                <a:uFillTx/>
                <a:latin typeface="Helveta"/>
                <a:ea typeface="+mn-ea"/>
                <a:cs typeface="+mn-cs"/>
              </a:endParaRPr>
            </a:p>
          </p:txBody>
        </p:sp>
        <p:sp>
          <p:nvSpPr>
            <p:cNvPr id="7" name="Tekstvak 6">
              <a:extLst>
                <a:ext uri="{FF2B5EF4-FFF2-40B4-BE49-F238E27FC236}">
                  <a16:creationId xmlns:a16="http://schemas.microsoft.com/office/drawing/2014/main" id="{0B0604F4-C5E9-4161-9620-2B19E2671A9B}"/>
                </a:ext>
              </a:extLst>
            </p:cNvPr>
            <p:cNvSpPr txBox="1"/>
            <p:nvPr/>
          </p:nvSpPr>
          <p:spPr>
            <a:xfrm>
              <a:off x="10060102" y="4820552"/>
              <a:ext cx="172687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OCEAN HEALTH</a:t>
              </a:r>
              <a:endParaRPr kumimoji="0" lang="en-GB" sz="1000" b="0" i="0" u="none" strike="noStrike" kern="1200" cap="none" spc="0" normalizeH="0" baseline="0" dirty="0">
                <a:ln>
                  <a:noFill/>
                </a:ln>
                <a:solidFill>
                  <a:srgbClr val="083F75"/>
                </a:solidFill>
                <a:effectLst/>
                <a:uLnTx/>
                <a:uFillTx/>
                <a:latin typeface="Helveta"/>
                <a:ea typeface="+mn-ea"/>
                <a:cs typeface="+mn-cs"/>
              </a:endParaRPr>
            </a:p>
          </p:txBody>
        </p:sp>
        <p:pic>
          <p:nvPicPr>
            <p:cNvPr id="8" name="Afbeelding 7">
              <a:extLst>
                <a:ext uri="{FF2B5EF4-FFF2-40B4-BE49-F238E27FC236}">
                  <a16:creationId xmlns:a16="http://schemas.microsoft.com/office/drawing/2014/main" id="{00AC420A-BA5E-48E6-8E2E-4754D6BEBC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5863" y="1635247"/>
              <a:ext cx="1245553" cy="1245553"/>
            </a:xfrm>
            <a:prstGeom prst="rect">
              <a:avLst/>
            </a:prstGeom>
          </p:spPr>
        </p:pic>
        <p:pic>
          <p:nvPicPr>
            <p:cNvPr id="9" name="Afbeelding 8">
              <a:extLst>
                <a:ext uri="{FF2B5EF4-FFF2-40B4-BE49-F238E27FC236}">
                  <a16:creationId xmlns:a16="http://schemas.microsoft.com/office/drawing/2014/main" id="{2B34EC56-43C9-4C18-ACDD-3F165FD2F1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4924" y="1657519"/>
              <a:ext cx="1238205" cy="1238205"/>
            </a:xfrm>
            <a:prstGeom prst="rect">
              <a:avLst/>
            </a:prstGeom>
          </p:spPr>
        </p:pic>
        <p:pic>
          <p:nvPicPr>
            <p:cNvPr id="10" name="Afbeelding 9">
              <a:extLst>
                <a:ext uri="{FF2B5EF4-FFF2-40B4-BE49-F238E27FC236}">
                  <a16:creationId xmlns:a16="http://schemas.microsoft.com/office/drawing/2014/main" id="{5B122261-D6A2-4E2A-B875-C2AB25F763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3099" y="3480942"/>
              <a:ext cx="1250690" cy="1250690"/>
            </a:xfrm>
            <a:prstGeom prst="rect">
              <a:avLst/>
            </a:prstGeom>
          </p:spPr>
        </p:pic>
        <p:pic>
          <p:nvPicPr>
            <p:cNvPr id="11" name="Afbeelding 10">
              <a:extLst>
                <a:ext uri="{FF2B5EF4-FFF2-40B4-BE49-F238E27FC236}">
                  <a16:creationId xmlns:a16="http://schemas.microsoft.com/office/drawing/2014/main" id="{A6F07EC2-05EA-4F64-A3E0-0E23B4FEAF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27293" y="3506760"/>
              <a:ext cx="1250690" cy="1250690"/>
            </a:xfrm>
            <a:prstGeom prst="rect">
              <a:avLst/>
            </a:prstGeom>
          </p:spPr>
        </p:pic>
        <p:pic>
          <p:nvPicPr>
            <p:cNvPr id="12" name="Afbeelding 11">
              <a:extLst>
                <a:ext uri="{FF2B5EF4-FFF2-40B4-BE49-F238E27FC236}">
                  <a16:creationId xmlns:a16="http://schemas.microsoft.com/office/drawing/2014/main" id="{7F6E2ECB-A3E3-4D61-A943-DABD826C258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26944" y="3503377"/>
              <a:ext cx="1250959" cy="1250959"/>
            </a:xfrm>
            <a:prstGeom prst="rect">
              <a:avLst/>
            </a:prstGeom>
          </p:spPr>
        </p:pic>
        <p:pic>
          <p:nvPicPr>
            <p:cNvPr id="13" name="Afbeelding 12">
              <a:extLst>
                <a:ext uri="{FF2B5EF4-FFF2-40B4-BE49-F238E27FC236}">
                  <a16:creationId xmlns:a16="http://schemas.microsoft.com/office/drawing/2014/main" id="{75404376-7DE9-4E55-9732-33AAE9853E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33028" y="3458092"/>
              <a:ext cx="1273540" cy="1273540"/>
            </a:xfrm>
            <a:prstGeom prst="rect">
              <a:avLst/>
            </a:prstGeom>
          </p:spPr>
        </p:pic>
        <p:pic>
          <p:nvPicPr>
            <p:cNvPr id="14" name="Afbeelding 13">
              <a:extLst>
                <a:ext uri="{FF2B5EF4-FFF2-40B4-BE49-F238E27FC236}">
                  <a16:creationId xmlns:a16="http://schemas.microsoft.com/office/drawing/2014/main" id="{2514E6F7-EC0A-44B9-A12C-EED8E1564C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72983" y="3479964"/>
              <a:ext cx="1273541" cy="1273541"/>
            </a:xfrm>
            <a:prstGeom prst="rect">
              <a:avLst/>
            </a:prstGeom>
          </p:spPr>
        </p:pic>
        <p:pic>
          <p:nvPicPr>
            <p:cNvPr id="15" name="Afbeelding 14">
              <a:extLst>
                <a:ext uri="{FF2B5EF4-FFF2-40B4-BE49-F238E27FC236}">
                  <a16:creationId xmlns:a16="http://schemas.microsoft.com/office/drawing/2014/main" id="{FBC83C12-50F4-40FF-9914-A153AFF8E6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81116" y="3487904"/>
              <a:ext cx="1265601" cy="1265601"/>
            </a:xfrm>
            <a:prstGeom prst="rect">
              <a:avLst/>
            </a:prstGeom>
          </p:spPr>
        </p:pic>
        <p:grpSp>
          <p:nvGrpSpPr>
            <p:cNvPr id="17" name="Groep 16">
              <a:extLst>
                <a:ext uri="{FF2B5EF4-FFF2-40B4-BE49-F238E27FC236}">
                  <a16:creationId xmlns:a16="http://schemas.microsoft.com/office/drawing/2014/main" id="{FABA0C53-40D0-4F94-A0C8-4A27C12B025E}"/>
                </a:ext>
              </a:extLst>
            </p:cNvPr>
            <p:cNvGrpSpPr/>
            <p:nvPr/>
          </p:nvGrpSpPr>
          <p:grpSpPr>
            <a:xfrm>
              <a:off x="1537348" y="3036044"/>
              <a:ext cx="9386193" cy="470716"/>
              <a:chOff x="2639899" y="3036044"/>
              <a:chExt cx="7077415" cy="470716"/>
            </a:xfrm>
          </p:grpSpPr>
          <p:cxnSp>
            <p:nvCxnSpPr>
              <p:cNvPr id="18" name="Rechte verbindingslijn 17">
                <a:extLst>
                  <a:ext uri="{FF2B5EF4-FFF2-40B4-BE49-F238E27FC236}">
                    <a16:creationId xmlns:a16="http://schemas.microsoft.com/office/drawing/2014/main" id="{AE8ED69D-D737-4F6C-A609-9B194DD367D3}"/>
                  </a:ext>
                </a:extLst>
              </p:cNvPr>
              <p:cNvCxnSpPr>
                <a:cxnSpLocks/>
                <a:endCxn id="10" idx="0"/>
              </p:cNvCxnSpPr>
              <p:nvPr/>
            </p:nvCxnSpPr>
            <p:spPr>
              <a:xfrm>
                <a:off x="2644198" y="3041650"/>
                <a:ext cx="4067" cy="439292"/>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5058D121-3F0F-4DDD-AC34-B30EF741BB96}"/>
                  </a:ext>
                </a:extLst>
              </p:cNvPr>
              <p:cNvCxnSpPr>
                <a:cxnSpLocks/>
                <a:endCxn id="11" idx="0"/>
              </p:cNvCxnSpPr>
              <p:nvPr/>
            </p:nvCxnSpPr>
            <p:spPr>
              <a:xfrm flipH="1">
                <a:off x="4008671" y="3036044"/>
                <a:ext cx="2828" cy="470716"/>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2EB27951-C4B7-4E29-91E0-242816E38E9A}"/>
                  </a:ext>
                </a:extLst>
              </p:cNvPr>
              <p:cNvCxnSpPr>
                <a:cxnSpLocks/>
              </p:cNvCxnSpPr>
              <p:nvPr/>
            </p:nvCxnSpPr>
            <p:spPr>
              <a:xfrm>
                <a:off x="2639899" y="3056949"/>
                <a:ext cx="7077415" cy="0"/>
              </a:xfrm>
              <a:prstGeom prst="line">
                <a:avLst/>
              </a:prstGeom>
              <a:ln w="38100">
                <a:solidFill>
                  <a:srgbClr val="083F7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6DAE4C6D-03A5-41DA-BA7F-91B21B99FEF7}"/>
                  </a:ext>
                </a:extLst>
              </p:cNvPr>
              <p:cNvCxnSpPr>
                <a:cxnSpLocks/>
              </p:cNvCxnSpPr>
              <p:nvPr/>
            </p:nvCxnSpPr>
            <p:spPr>
              <a:xfrm>
                <a:off x="5441156" y="3058479"/>
                <a:ext cx="0" cy="444898"/>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30D5F10-D1A7-4DFA-A226-3AB880596852}"/>
                  </a:ext>
                </a:extLst>
              </p:cNvPr>
              <p:cNvCxnSpPr>
                <a:cxnSpLocks/>
              </p:cNvCxnSpPr>
              <p:nvPr/>
            </p:nvCxnSpPr>
            <p:spPr>
              <a:xfrm>
                <a:off x="6820013" y="3058479"/>
                <a:ext cx="0" cy="444898"/>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42326865-A879-41B9-91EC-B0631B8AAFC0}"/>
                  </a:ext>
                </a:extLst>
              </p:cNvPr>
              <p:cNvCxnSpPr>
                <a:cxnSpLocks/>
              </p:cNvCxnSpPr>
              <p:nvPr/>
            </p:nvCxnSpPr>
            <p:spPr>
              <a:xfrm>
                <a:off x="8198871" y="3058479"/>
                <a:ext cx="0" cy="444898"/>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59868E2D-3F67-47D6-9499-C907D31A021E}"/>
                  </a:ext>
                </a:extLst>
              </p:cNvPr>
              <p:cNvCxnSpPr>
                <a:cxnSpLocks/>
              </p:cNvCxnSpPr>
              <p:nvPr/>
            </p:nvCxnSpPr>
            <p:spPr>
              <a:xfrm>
                <a:off x="9710057" y="3036044"/>
                <a:ext cx="0" cy="444898"/>
              </a:xfrm>
              <a:prstGeom prst="line">
                <a:avLst/>
              </a:prstGeom>
              <a:ln w="38100">
                <a:solidFill>
                  <a:srgbClr val="083F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0" name="Tekstvak 45">
              <a:extLst>
                <a:ext uri="{FF2B5EF4-FFF2-40B4-BE49-F238E27FC236}">
                  <a16:creationId xmlns:a16="http://schemas.microsoft.com/office/drawing/2014/main" id="{531B3565-ABC8-4CD8-8D59-DC913E4FD53B}"/>
                </a:ext>
              </a:extLst>
            </p:cNvPr>
            <p:cNvSpPr txBox="1"/>
            <p:nvPr/>
          </p:nvSpPr>
          <p:spPr>
            <a:xfrm>
              <a:off x="7949920" y="2020805"/>
              <a:ext cx="19011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83F75"/>
                  </a:solidFill>
                  <a:effectLst/>
                  <a:uLnTx/>
                  <a:uFillTx/>
                  <a:latin typeface="Helveta"/>
                  <a:ea typeface="+mn-ea"/>
                  <a:cs typeface="+mn-cs"/>
                </a:rPr>
                <a:t>OVERARCHING CONCEPT</a:t>
              </a:r>
              <a:br>
                <a:rPr kumimoji="0" lang="en-GB" sz="1000" b="0" i="0" u="none" strike="noStrike" kern="1200" cap="none" spc="0" normalizeH="0" baseline="0" dirty="0">
                  <a:ln>
                    <a:noFill/>
                  </a:ln>
                  <a:solidFill>
                    <a:srgbClr val="083F75"/>
                  </a:solidFill>
                  <a:effectLst/>
                  <a:uLnTx/>
                  <a:uFillTx/>
                  <a:latin typeface="Helveta"/>
                  <a:ea typeface="+mn-ea"/>
                  <a:cs typeface="+mn-cs"/>
                </a:rPr>
              </a:br>
              <a:endParaRPr kumimoji="0" lang="en-GB" sz="1000" b="0" i="0" u="none" strike="noStrike" kern="1200" cap="none" spc="0" normalizeH="0" baseline="0" dirty="0">
                <a:ln>
                  <a:noFill/>
                </a:ln>
                <a:solidFill>
                  <a:srgbClr val="083F75"/>
                </a:solidFill>
                <a:effectLst/>
                <a:uLnTx/>
                <a:uFillTx/>
                <a:latin typeface="Helvet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SMART SEA </a:t>
              </a:r>
              <a:br>
                <a:rPr kumimoji="0" lang="en-GB" sz="1000" b="1" i="0" u="none" strike="noStrike" kern="1200" cap="none" spc="0" normalizeH="0" baseline="0" dirty="0">
                  <a:ln>
                    <a:noFill/>
                  </a:ln>
                  <a:solidFill>
                    <a:srgbClr val="083F75"/>
                  </a:solidFill>
                  <a:effectLst/>
                  <a:uLnTx/>
                  <a:uFillTx/>
                  <a:latin typeface="Helveta"/>
                  <a:ea typeface="+mn-ea"/>
                  <a:cs typeface="+mn-cs"/>
                </a:rPr>
              </a:br>
              <a:endParaRPr kumimoji="0" lang="en-GB" sz="1000" b="0" i="0" u="none" strike="noStrike" kern="1200" cap="none" spc="0" normalizeH="0" baseline="0" dirty="0">
                <a:ln>
                  <a:noFill/>
                </a:ln>
                <a:solidFill>
                  <a:srgbClr val="083F75"/>
                </a:solidFill>
                <a:effectLst/>
                <a:uLnTx/>
                <a:uFillTx/>
                <a:latin typeface="Helveta"/>
                <a:ea typeface="+mn-ea"/>
                <a:cs typeface="+mn-cs"/>
              </a:endParaRPr>
            </a:p>
          </p:txBody>
        </p:sp>
        <p:sp>
          <p:nvSpPr>
            <p:cNvPr id="31" name="Tekstvak 52">
              <a:extLst>
                <a:ext uri="{FF2B5EF4-FFF2-40B4-BE49-F238E27FC236}">
                  <a16:creationId xmlns:a16="http://schemas.microsoft.com/office/drawing/2014/main" id="{A1D07597-0140-4A87-8656-F841A7127C13}"/>
                </a:ext>
              </a:extLst>
            </p:cNvPr>
            <p:cNvSpPr txBox="1"/>
            <p:nvPr/>
          </p:nvSpPr>
          <p:spPr>
            <a:xfrm>
              <a:off x="2275982" y="2096619"/>
              <a:ext cx="20866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1B3E71"/>
                  </a:solidFill>
                  <a:effectLst/>
                  <a:uLnTx/>
                  <a:uFillTx/>
                  <a:latin typeface="Helveta"/>
                  <a:ea typeface="+mn-ea"/>
                  <a:cs typeface="+mn-cs"/>
                </a:rPr>
                <a:t>OVERARCHING CONCEPT</a:t>
              </a:r>
              <a:br>
                <a:rPr kumimoji="0" lang="en-GB" sz="1000" b="0" i="0" u="none" strike="noStrike" kern="1200" cap="none" spc="0" normalizeH="0" baseline="0" dirty="0">
                  <a:ln>
                    <a:noFill/>
                  </a:ln>
                  <a:solidFill>
                    <a:srgbClr val="1B3E71"/>
                  </a:solidFill>
                  <a:effectLst/>
                  <a:uLnTx/>
                  <a:uFillTx/>
                  <a:latin typeface="Helveta"/>
                  <a:ea typeface="+mn-ea"/>
                  <a:cs typeface="+mn-cs"/>
                </a:rPr>
              </a:br>
              <a:endParaRPr kumimoji="0" lang="en-GB" sz="1000" b="0" i="0" u="none" strike="noStrike" kern="1200" cap="none" spc="0" normalizeH="0" baseline="0" dirty="0">
                <a:ln>
                  <a:noFill/>
                </a:ln>
                <a:solidFill>
                  <a:srgbClr val="1B3E71"/>
                </a:solidFill>
                <a:effectLst/>
                <a:uLnTx/>
                <a:uFillTx/>
                <a:latin typeface="Helvet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1B3E71"/>
                  </a:solidFill>
                  <a:effectLst/>
                  <a:uLnTx/>
                  <a:uFillTx/>
                  <a:latin typeface="Helveta"/>
                  <a:ea typeface="+mn-ea"/>
                  <a:cs typeface="+mn-cs"/>
                </a:rPr>
                <a:t>ECOSYSTEM APPROACH</a:t>
              </a:r>
              <a:endParaRPr kumimoji="0" lang="en-GB" sz="1000" b="0" i="0" u="none" strike="noStrike" kern="1200" cap="none" spc="0" normalizeH="0" baseline="0" dirty="0">
                <a:ln>
                  <a:noFill/>
                </a:ln>
                <a:solidFill>
                  <a:srgbClr val="1B3E71"/>
                </a:solidFill>
                <a:effectLst/>
                <a:uLnTx/>
                <a:uFillTx/>
                <a:latin typeface="Helveta"/>
                <a:ea typeface="+mn-ea"/>
                <a:cs typeface="+mn-cs"/>
              </a:endParaRPr>
            </a:p>
          </p:txBody>
        </p:sp>
        <p:sp>
          <p:nvSpPr>
            <p:cNvPr id="32" name="Tekstvak 25">
              <a:extLst>
                <a:ext uri="{FF2B5EF4-FFF2-40B4-BE49-F238E27FC236}">
                  <a16:creationId xmlns:a16="http://schemas.microsoft.com/office/drawing/2014/main" id="{5B09B0D7-DDD4-47EB-8AF8-BD814806284E}"/>
                </a:ext>
              </a:extLst>
            </p:cNvPr>
            <p:cNvSpPr txBox="1"/>
            <p:nvPr/>
          </p:nvSpPr>
          <p:spPr>
            <a:xfrm>
              <a:off x="200005" y="4808255"/>
              <a:ext cx="26602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COASTAL PROTECTION</a:t>
              </a:r>
              <a:endParaRPr kumimoji="0" lang="en-GB" sz="1000" b="0" i="0" u="none" strike="noStrike" kern="1200" cap="none" spc="0" normalizeH="0" baseline="0" dirty="0">
                <a:ln>
                  <a:noFill/>
                </a:ln>
                <a:solidFill>
                  <a:srgbClr val="083F75"/>
                </a:solidFill>
                <a:effectLst/>
                <a:uLnTx/>
                <a:uFillTx/>
                <a:latin typeface="Helveta"/>
                <a:ea typeface="+mn-ea"/>
                <a:cs typeface="+mn-cs"/>
              </a:endParaRPr>
            </a:p>
          </p:txBody>
        </p:sp>
        <p:sp>
          <p:nvSpPr>
            <p:cNvPr id="33" name="Tekstvak 28">
              <a:extLst>
                <a:ext uri="{FF2B5EF4-FFF2-40B4-BE49-F238E27FC236}">
                  <a16:creationId xmlns:a16="http://schemas.microsoft.com/office/drawing/2014/main" id="{8943C63A-0F3D-4167-A06A-62A8DDE58C1E}"/>
                </a:ext>
              </a:extLst>
            </p:cNvPr>
            <p:cNvSpPr txBox="1"/>
            <p:nvPr/>
          </p:nvSpPr>
          <p:spPr>
            <a:xfrm>
              <a:off x="2348659" y="4802449"/>
              <a:ext cx="20086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dirty="0">
                  <a:ln>
                    <a:noFill/>
                  </a:ln>
                  <a:solidFill>
                    <a:srgbClr val="083F75"/>
                  </a:solidFill>
                  <a:effectLst/>
                  <a:uLnTx/>
                  <a:uFillTx/>
                  <a:latin typeface="Helveta"/>
                  <a:ea typeface="+mn-ea"/>
                  <a:cs typeface="+mn-cs"/>
                </a:rPr>
                <a:t>RENEWABLE ENERGY </a:t>
              </a:r>
            </a:p>
          </p:txBody>
        </p:sp>
      </p:grpSp>
      <p:pic>
        <p:nvPicPr>
          <p:cNvPr id="34" name="Afbeelding 33">
            <a:extLst>
              <a:ext uri="{FF2B5EF4-FFF2-40B4-BE49-F238E27FC236}">
                <a16:creationId xmlns:a16="http://schemas.microsoft.com/office/drawing/2014/main" id="{0E7F71D4-F2AE-4084-A596-FE6ACC24D04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309575" y="5078268"/>
            <a:ext cx="1413205" cy="683002"/>
          </a:xfrm>
          <a:prstGeom prst="rect">
            <a:avLst/>
          </a:prstGeom>
        </p:spPr>
      </p:pic>
      <p:pic>
        <p:nvPicPr>
          <p:cNvPr id="35" name="Afbeelding 34">
            <a:extLst>
              <a:ext uri="{FF2B5EF4-FFF2-40B4-BE49-F238E27FC236}">
                <a16:creationId xmlns:a16="http://schemas.microsoft.com/office/drawing/2014/main" id="{4D7DA321-BC29-4A6B-A863-9C2B2F7113D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99274" y="5088144"/>
            <a:ext cx="1413205" cy="656620"/>
          </a:xfrm>
          <a:prstGeom prst="rect">
            <a:avLst/>
          </a:prstGeom>
        </p:spPr>
      </p:pic>
    </p:spTree>
    <p:extLst>
      <p:ext uri="{BB962C8B-B14F-4D97-AF65-F5344CB8AC3E}">
        <p14:creationId xmlns:p14="http://schemas.microsoft.com/office/powerpoint/2010/main" val="2243269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9F396-4A00-4AA8-973D-4599C8DADF13}"/>
              </a:ext>
            </a:extLst>
          </p:cNvPr>
          <p:cNvSpPr>
            <a:spLocks noGrp="1"/>
          </p:cNvSpPr>
          <p:nvPr>
            <p:ph type="title"/>
          </p:nvPr>
        </p:nvSpPr>
        <p:spPr/>
        <p:txBody>
          <a:bodyPr/>
          <a:lstStyle/>
          <a:p>
            <a:r>
              <a:rPr lang="nl-BE" dirty="0"/>
              <a:t>Members and partners</a:t>
            </a:r>
          </a:p>
        </p:txBody>
      </p:sp>
      <p:pic>
        <p:nvPicPr>
          <p:cNvPr id="4" name="Afbeelding 3" descr="Afbeelding met water, buiten, oceaan, vogel&#10;&#10;Automatisch gegenereerde beschrijving">
            <a:extLst>
              <a:ext uri="{FF2B5EF4-FFF2-40B4-BE49-F238E27FC236}">
                <a16:creationId xmlns:a16="http://schemas.microsoft.com/office/drawing/2014/main" id="{5C155969-20AD-449E-A5F0-948F4EC5E1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60649" y="0"/>
            <a:ext cx="3031351" cy="6379029"/>
          </a:xfrm>
          <a:prstGeom prst="rect">
            <a:avLst/>
          </a:prstGeom>
        </p:spPr>
      </p:pic>
      <p:pic>
        <p:nvPicPr>
          <p:cNvPr id="7" name="Afbeelding 6">
            <a:extLst>
              <a:ext uri="{FF2B5EF4-FFF2-40B4-BE49-F238E27FC236}">
                <a16:creationId xmlns:a16="http://schemas.microsoft.com/office/drawing/2014/main" id="{91D04EA6-F27D-45BF-96F1-F831284898E8}"/>
              </a:ext>
            </a:extLst>
          </p:cNvPr>
          <p:cNvPicPr>
            <a:picLocks noChangeAspect="1"/>
          </p:cNvPicPr>
          <p:nvPr/>
        </p:nvPicPr>
        <p:blipFill>
          <a:blip r:embed="rId3"/>
          <a:stretch>
            <a:fillRect/>
          </a:stretch>
        </p:blipFill>
        <p:spPr>
          <a:xfrm>
            <a:off x="2155751" y="1241190"/>
            <a:ext cx="5044547" cy="4557793"/>
          </a:xfrm>
          <a:prstGeom prst="rect">
            <a:avLst/>
          </a:prstGeom>
        </p:spPr>
      </p:pic>
      <p:sp>
        <p:nvSpPr>
          <p:cNvPr id="14" name="Tekstvak 13">
            <a:extLst>
              <a:ext uri="{FF2B5EF4-FFF2-40B4-BE49-F238E27FC236}">
                <a16:creationId xmlns:a16="http://schemas.microsoft.com/office/drawing/2014/main" id="{7760B259-6124-4247-A0B4-4ABC0EA62D27}"/>
              </a:ext>
            </a:extLst>
          </p:cNvPr>
          <p:cNvSpPr txBox="1"/>
          <p:nvPr/>
        </p:nvSpPr>
        <p:spPr>
          <a:xfrm>
            <a:off x="3837459" y="2939142"/>
            <a:ext cx="1413838" cy="861774"/>
          </a:xfrm>
          <a:prstGeom prst="rect">
            <a:avLst/>
          </a:prstGeom>
          <a:noFill/>
        </p:spPr>
        <p:txBody>
          <a:bodyPr wrap="square" rtlCol="0">
            <a:spAutoFit/>
          </a:bodyPr>
          <a:lstStyle/>
          <a:p>
            <a:pPr algn="ctr"/>
            <a:r>
              <a:rPr lang="nl-NL" sz="3200" b="1" dirty="0">
                <a:latin typeface="+mj-lt"/>
              </a:rPr>
              <a:t>194 </a:t>
            </a:r>
            <a:r>
              <a:rPr lang="nl-NL" b="1" dirty="0">
                <a:latin typeface="+mj-lt"/>
              </a:rPr>
              <a:t>companies</a:t>
            </a:r>
            <a:endParaRPr lang="nl-BE" sz="2400" b="1" dirty="0">
              <a:latin typeface="+mj-lt"/>
            </a:endParaRPr>
          </a:p>
        </p:txBody>
      </p:sp>
      <p:grpSp>
        <p:nvGrpSpPr>
          <p:cNvPr id="19" name="Groep 18">
            <a:extLst>
              <a:ext uri="{FF2B5EF4-FFF2-40B4-BE49-F238E27FC236}">
                <a16:creationId xmlns:a16="http://schemas.microsoft.com/office/drawing/2014/main" id="{1DCD00D5-1695-4E3C-BDDB-4C1EB658BDEC}"/>
              </a:ext>
            </a:extLst>
          </p:cNvPr>
          <p:cNvGrpSpPr/>
          <p:nvPr/>
        </p:nvGrpSpPr>
        <p:grpSpPr>
          <a:xfrm>
            <a:off x="5464737" y="979580"/>
            <a:ext cx="2177142" cy="2086007"/>
            <a:chOff x="5464737" y="979580"/>
            <a:chExt cx="2177142" cy="2086007"/>
          </a:xfrm>
        </p:grpSpPr>
        <p:sp>
          <p:nvSpPr>
            <p:cNvPr id="15" name="Tekstvak 14">
              <a:extLst>
                <a:ext uri="{FF2B5EF4-FFF2-40B4-BE49-F238E27FC236}">
                  <a16:creationId xmlns:a16="http://schemas.microsoft.com/office/drawing/2014/main" id="{6E69F991-2DDD-4FCB-8EC7-E93F7DAA3CB4}"/>
                </a:ext>
              </a:extLst>
            </p:cNvPr>
            <p:cNvSpPr txBox="1"/>
            <p:nvPr/>
          </p:nvSpPr>
          <p:spPr>
            <a:xfrm>
              <a:off x="5464737" y="1959646"/>
              <a:ext cx="1088571" cy="307777"/>
            </a:xfrm>
            <a:prstGeom prst="rect">
              <a:avLst/>
            </a:prstGeom>
            <a:noFill/>
          </p:spPr>
          <p:txBody>
            <a:bodyPr wrap="square" rtlCol="0">
              <a:spAutoFit/>
            </a:bodyPr>
            <a:lstStyle/>
            <a:p>
              <a:pPr algn="ctr"/>
              <a:r>
                <a:rPr lang="en-GB" sz="1400" b="1" dirty="0">
                  <a:latin typeface="+mj-lt"/>
                </a:rPr>
                <a:t>11</a:t>
              </a:r>
              <a:endParaRPr lang="en-GB" sz="1100" b="1" dirty="0">
                <a:latin typeface="+mj-lt"/>
              </a:endParaRPr>
            </a:p>
          </p:txBody>
        </p:sp>
        <p:sp>
          <p:nvSpPr>
            <p:cNvPr id="16" name="Tekstvak 15">
              <a:extLst>
                <a:ext uri="{FF2B5EF4-FFF2-40B4-BE49-F238E27FC236}">
                  <a16:creationId xmlns:a16="http://schemas.microsoft.com/office/drawing/2014/main" id="{532192DC-D680-45CE-8703-A6B866306F57}"/>
                </a:ext>
              </a:extLst>
            </p:cNvPr>
            <p:cNvSpPr txBox="1"/>
            <p:nvPr/>
          </p:nvSpPr>
          <p:spPr>
            <a:xfrm>
              <a:off x="5649795" y="2231792"/>
              <a:ext cx="1088571" cy="276999"/>
            </a:xfrm>
            <a:prstGeom prst="rect">
              <a:avLst/>
            </a:prstGeom>
            <a:noFill/>
          </p:spPr>
          <p:txBody>
            <a:bodyPr wrap="square" rtlCol="0">
              <a:spAutoFit/>
            </a:bodyPr>
            <a:lstStyle/>
            <a:p>
              <a:pPr algn="ctr"/>
              <a:r>
                <a:rPr lang="en-GB" sz="1200" b="1" dirty="0">
                  <a:latin typeface="+mj-lt"/>
                </a:rPr>
                <a:t>7</a:t>
              </a:r>
              <a:endParaRPr lang="en-GB" sz="1050" b="1" dirty="0">
                <a:latin typeface="+mj-lt"/>
              </a:endParaRPr>
            </a:p>
          </p:txBody>
        </p:sp>
        <p:sp>
          <p:nvSpPr>
            <p:cNvPr id="17" name="Tekstvak 16">
              <a:extLst>
                <a:ext uri="{FF2B5EF4-FFF2-40B4-BE49-F238E27FC236}">
                  <a16:creationId xmlns:a16="http://schemas.microsoft.com/office/drawing/2014/main" id="{80584936-F6EF-4273-BFED-B7D0D157CC89}"/>
                </a:ext>
              </a:extLst>
            </p:cNvPr>
            <p:cNvSpPr txBox="1"/>
            <p:nvPr/>
          </p:nvSpPr>
          <p:spPr>
            <a:xfrm>
              <a:off x="6306459" y="979580"/>
              <a:ext cx="1335420" cy="646331"/>
            </a:xfrm>
            <a:prstGeom prst="rect">
              <a:avLst/>
            </a:prstGeom>
            <a:noFill/>
          </p:spPr>
          <p:txBody>
            <a:bodyPr wrap="square" rtlCol="0">
              <a:spAutoFit/>
            </a:bodyPr>
            <a:lstStyle/>
            <a:p>
              <a:pPr algn="ctr"/>
              <a:r>
                <a:rPr lang="en-GB" dirty="0">
                  <a:latin typeface="+mj-lt"/>
                </a:rPr>
                <a:t>knowledge institutions</a:t>
              </a:r>
              <a:endParaRPr lang="en-GB" sz="2400" dirty="0">
                <a:latin typeface="+mj-lt"/>
              </a:endParaRPr>
            </a:p>
          </p:txBody>
        </p:sp>
        <p:sp>
          <p:nvSpPr>
            <p:cNvPr id="18" name="Tekstvak 17">
              <a:extLst>
                <a:ext uri="{FF2B5EF4-FFF2-40B4-BE49-F238E27FC236}">
                  <a16:creationId xmlns:a16="http://schemas.microsoft.com/office/drawing/2014/main" id="{0BE92178-DCED-4B58-8395-2DB0BFF3F5A9}"/>
                </a:ext>
              </a:extLst>
            </p:cNvPr>
            <p:cNvSpPr txBox="1"/>
            <p:nvPr/>
          </p:nvSpPr>
          <p:spPr>
            <a:xfrm>
              <a:off x="6553308" y="2696255"/>
              <a:ext cx="1088571" cy="369332"/>
            </a:xfrm>
            <a:prstGeom prst="rect">
              <a:avLst/>
            </a:prstGeom>
            <a:noFill/>
          </p:spPr>
          <p:txBody>
            <a:bodyPr wrap="square" rtlCol="0">
              <a:spAutoFit/>
            </a:bodyPr>
            <a:lstStyle/>
            <a:p>
              <a:pPr algn="ctr"/>
              <a:r>
                <a:rPr lang="en-GB" dirty="0">
                  <a:latin typeface="+mj-lt"/>
                </a:rPr>
                <a:t>other</a:t>
              </a:r>
              <a:endParaRPr lang="en-GB" sz="2400" dirty="0">
                <a:latin typeface="+mj-lt"/>
              </a:endParaRPr>
            </a:p>
          </p:txBody>
        </p:sp>
      </p:grpSp>
      <p:sp>
        <p:nvSpPr>
          <p:cNvPr id="20" name="Tekstvak 19">
            <a:extLst>
              <a:ext uri="{FF2B5EF4-FFF2-40B4-BE49-F238E27FC236}">
                <a16:creationId xmlns:a16="http://schemas.microsoft.com/office/drawing/2014/main" id="{C3379FCC-8B43-47D8-88EF-06A5D570D04C}"/>
              </a:ext>
            </a:extLst>
          </p:cNvPr>
          <p:cNvSpPr txBox="1"/>
          <p:nvPr/>
        </p:nvSpPr>
        <p:spPr>
          <a:xfrm>
            <a:off x="2095745" y="1816860"/>
            <a:ext cx="1088571" cy="461665"/>
          </a:xfrm>
          <a:prstGeom prst="rect">
            <a:avLst/>
          </a:prstGeom>
          <a:noFill/>
        </p:spPr>
        <p:txBody>
          <a:bodyPr wrap="square" rtlCol="0">
            <a:spAutoFit/>
          </a:bodyPr>
          <a:lstStyle/>
          <a:p>
            <a:pPr algn="ctr"/>
            <a:r>
              <a:rPr lang="en-GB" sz="2400" b="1" dirty="0">
                <a:latin typeface="+mj-lt"/>
              </a:rPr>
              <a:t>14</a:t>
            </a:r>
            <a:endParaRPr lang="en-GB" b="1" dirty="0">
              <a:latin typeface="+mj-lt"/>
            </a:endParaRPr>
          </a:p>
        </p:txBody>
      </p:sp>
      <p:sp>
        <p:nvSpPr>
          <p:cNvPr id="21" name="Tekstvak 20">
            <a:extLst>
              <a:ext uri="{FF2B5EF4-FFF2-40B4-BE49-F238E27FC236}">
                <a16:creationId xmlns:a16="http://schemas.microsoft.com/office/drawing/2014/main" id="{34BC8114-89F5-4C92-A116-1CF1B7238B7A}"/>
              </a:ext>
            </a:extLst>
          </p:cNvPr>
          <p:cNvSpPr txBox="1"/>
          <p:nvPr/>
        </p:nvSpPr>
        <p:spPr>
          <a:xfrm>
            <a:off x="1156128" y="1400795"/>
            <a:ext cx="1479160" cy="830997"/>
          </a:xfrm>
          <a:prstGeom prst="rect">
            <a:avLst/>
          </a:prstGeom>
          <a:noFill/>
        </p:spPr>
        <p:txBody>
          <a:bodyPr wrap="square" rtlCol="0">
            <a:spAutoFit/>
          </a:bodyPr>
          <a:lstStyle/>
          <a:p>
            <a:pPr algn="ctr"/>
            <a:r>
              <a:rPr lang="en-GB" sz="1600" dirty="0">
                <a:latin typeface="+mj-lt"/>
              </a:rPr>
              <a:t>participation in European projects</a:t>
            </a:r>
            <a:endParaRPr lang="en-GB" sz="2000" dirty="0">
              <a:latin typeface="+mj-lt"/>
            </a:endParaRPr>
          </a:p>
        </p:txBody>
      </p:sp>
      <p:sp>
        <p:nvSpPr>
          <p:cNvPr id="22" name="Tekstvak 21">
            <a:extLst>
              <a:ext uri="{FF2B5EF4-FFF2-40B4-BE49-F238E27FC236}">
                <a16:creationId xmlns:a16="http://schemas.microsoft.com/office/drawing/2014/main" id="{11D39776-42FB-442B-A37F-9597573BD6D2}"/>
              </a:ext>
            </a:extLst>
          </p:cNvPr>
          <p:cNvSpPr txBox="1"/>
          <p:nvPr/>
        </p:nvSpPr>
        <p:spPr>
          <a:xfrm>
            <a:off x="2748888" y="5082575"/>
            <a:ext cx="1088571" cy="461665"/>
          </a:xfrm>
          <a:prstGeom prst="rect">
            <a:avLst/>
          </a:prstGeom>
          <a:noFill/>
        </p:spPr>
        <p:txBody>
          <a:bodyPr wrap="square" rtlCol="0">
            <a:spAutoFit/>
          </a:bodyPr>
          <a:lstStyle/>
          <a:p>
            <a:pPr algn="ctr"/>
            <a:r>
              <a:rPr lang="en-GB" sz="2400" b="1" dirty="0">
                <a:solidFill>
                  <a:schemeClr val="bg1"/>
                </a:solidFill>
                <a:latin typeface="+mj-lt"/>
              </a:rPr>
              <a:t>103</a:t>
            </a:r>
            <a:endParaRPr lang="en-GB" b="1" dirty="0">
              <a:solidFill>
                <a:schemeClr val="bg1"/>
              </a:solidFill>
              <a:latin typeface="+mj-lt"/>
            </a:endParaRPr>
          </a:p>
        </p:txBody>
      </p:sp>
      <p:sp>
        <p:nvSpPr>
          <p:cNvPr id="23" name="Tekstvak 22">
            <a:extLst>
              <a:ext uri="{FF2B5EF4-FFF2-40B4-BE49-F238E27FC236}">
                <a16:creationId xmlns:a16="http://schemas.microsoft.com/office/drawing/2014/main" id="{4250F2BB-F69B-4C88-8EB7-7D830B72D5E1}"/>
              </a:ext>
            </a:extLst>
          </p:cNvPr>
          <p:cNvSpPr txBox="1"/>
          <p:nvPr/>
        </p:nvSpPr>
        <p:spPr>
          <a:xfrm>
            <a:off x="3407228" y="5772466"/>
            <a:ext cx="1088571" cy="338554"/>
          </a:xfrm>
          <a:prstGeom prst="rect">
            <a:avLst/>
          </a:prstGeom>
          <a:noFill/>
        </p:spPr>
        <p:txBody>
          <a:bodyPr wrap="square" rtlCol="0">
            <a:spAutoFit/>
          </a:bodyPr>
          <a:lstStyle/>
          <a:p>
            <a:pPr algn="ctr"/>
            <a:r>
              <a:rPr lang="en-GB" sz="1600" b="1" dirty="0">
                <a:latin typeface="+mj-lt"/>
              </a:rPr>
              <a:t>51% SMEs</a:t>
            </a:r>
            <a:endParaRPr lang="en-GB" sz="2000" b="1" dirty="0">
              <a:latin typeface="+mj-lt"/>
            </a:endParaRPr>
          </a:p>
        </p:txBody>
      </p:sp>
      <p:sp>
        <p:nvSpPr>
          <p:cNvPr id="24" name="Tekstvak 23">
            <a:extLst>
              <a:ext uri="{FF2B5EF4-FFF2-40B4-BE49-F238E27FC236}">
                <a16:creationId xmlns:a16="http://schemas.microsoft.com/office/drawing/2014/main" id="{D1D9819D-5C5C-427C-836E-93E390E97CE5}"/>
              </a:ext>
            </a:extLst>
          </p:cNvPr>
          <p:cNvSpPr txBox="1"/>
          <p:nvPr/>
        </p:nvSpPr>
        <p:spPr>
          <a:xfrm>
            <a:off x="720259" y="5356967"/>
            <a:ext cx="2411375" cy="830997"/>
          </a:xfrm>
          <a:prstGeom prst="rect">
            <a:avLst/>
          </a:prstGeom>
          <a:noFill/>
        </p:spPr>
        <p:txBody>
          <a:bodyPr wrap="square" rtlCol="0">
            <a:spAutoFit/>
          </a:bodyPr>
          <a:lstStyle/>
          <a:p>
            <a:pPr algn="ctr"/>
            <a:r>
              <a:rPr lang="en-GB" sz="1600" b="1" dirty="0">
                <a:solidFill>
                  <a:srgbClr val="74BAD5"/>
                </a:solidFill>
                <a:latin typeface="+mj-lt"/>
              </a:rPr>
              <a:t>unique companies involved in collaboration initiatives</a:t>
            </a:r>
            <a:endParaRPr lang="en-GB" sz="2000" b="1" dirty="0">
              <a:solidFill>
                <a:srgbClr val="74BAD5"/>
              </a:solidFill>
              <a:latin typeface="+mj-lt"/>
            </a:endParaRPr>
          </a:p>
        </p:txBody>
      </p:sp>
      <p:sp>
        <p:nvSpPr>
          <p:cNvPr id="25" name="Tekstvak 24">
            <a:extLst>
              <a:ext uri="{FF2B5EF4-FFF2-40B4-BE49-F238E27FC236}">
                <a16:creationId xmlns:a16="http://schemas.microsoft.com/office/drawing/2014/main" id="{D683D760-557E-401A-ABE7-56CC5E95D870}"/>
              </a:ext>
            </a:extLst>
          </p:cNvPr>
          <p:cNvSpPr txBox="1"/>
          <p:nvPr/>
        </p:nvSpPr>
        <p:spPr>
          <a:xfrm>
            <a:off x="6052567" y="4129775"/>
            <a:ext cx="1088571" cy="461665"/>
          </a:xfrm>
          <a:prstGeom prst="rect">
            <a:avLst/>
          </a:prstGeom>
          <a:noFill/>
        </p:spPr>
        <p:txBody>
          <a:bodyPr wrap="square" rtlCol="0">
            <a:spAutoFit/>
          </a:bodyPr>
          <a:lstStyle/>
          <a:p>
            <a:pPr algn="ctr"/>
            <a:r>
              <a:rPr lang="en-GB" sz="2400" b="1" dirty="0">
                <a:solidFill>
                  <a:srgbClr val="74BAD5"/>
                </a:solidFill>
                <a:latin typeface="+mj-lt"/>
              </a:rPr>
              <a:t>46</a:t>
            </a:r>
            <a:endParaRPr lang="en-GB" b="1" dirty="0">
              <a:solidFill>
                <a:srgbClr val="74BAD5"/>
              </a:solidFill>
              <a:latin typeface="+mj-lt"/>
            </a:endParaRPr>
          </a:p>
        </p:txBody>
      </p:sp>
      <p:sp>
        <p:nvSpPr>
          <p:cNvPr id="26" name="Tekstvak 25">
            <a:extLst>
              <a:ext uri="{FF2B5EF4-FFF2-40B4-BE49-F238E27FC236}">
                <a16:creationId xmlns:a16="http://schemas.microsoft.com/office/drawing/2014/main" id="{27A8FAF3-B57E-4B19-B80D-3BA1A05DDF3A}"/>
              </a:ext>
            </a:extLst>
          </p:cNvPr>
          <p:cNvSpPr txBox="1"/>
          <p:nvPr/>
        </p:nvSpPr>
        <p:spPr>
          <a:xfrm>
            <a:off x="6194080" y="4591440"/>
            <a:ext cx="2308229" cy="830997"/>
          </a:xfrm>
          <a:prstGeom prst="rect">
            <a:avLst/>
          </a:prstGeom>
          <a:noFill/>
        </p:spPr>
        <p:txBody>
          <a:bodyPr wrap="square" rtlCol="0">
            <a:spAutoFit/>
          </a:bodyPr>
          <a:lstStyle/>
          <a:p>
            <a:pPr algn="ctr"/>
            <a:r>
              <a:rPr lang="en-GB" sz="1600" dirty="0">
                <a:solidFill>
                  <a:srgbClr val="74BAD5"/>
                </a:solidFill>
                <a:latin typeface="+mj-lt"/>
              </a:rPr>
              <a:t>Current collaboration initiatives between at least 3 companies</a:t>
            </a:r>
            <a:endParaRPr lang="en-GB" sz="2000" dirty="0">
              <a:solidFill>
                <a:srgbClr val="74BAD5"/>
              </a:solidFill>
              <a:latin typeface="+mj-lt"/>
            </a:endParaRPr>
          </a:p>
        </p:txBody>
      </p:sp>
    </p:spTree>
    <p:extLst>
      <p:ext uri="{BB962C8B-B14F-4D97-AF65-F5344CB8AC3E}">
        <p14:creationId xmlns:p14="http://schemas.microsoft.com/office/powerpoint/2010/main" val="1443147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3BB3E-4105-397E-0F2D-642E17B998FC}"/>
              </a:ext>
            </a:extLst>
          </p:cNvPr>
          <p:cNvSpPr>
            <a:spLocks noGrp="1"/>
          </p:cNvSpPr>
          <p:nvPr>
            <p:ph type="title"/>
          </p:nvPr>
        </p:nvSpPr>
        <p:spPr>
          <a:xfrm>
            <a:off x="237456" y="21400"/>
            <a:ext cx="11670793" cy="734626"/>
          </a:xfrm>
        </p:spPr>
        <p:txBody>
          <a:bodyPr>
            <a:noAutofit/>
          </a:bodyPr>
          <a:lstStyle/>
          <a:p>
            <a:pPr algn="ctr"/>
            <a:br>
              <a:rPr lang="nl-BE" sz="3200"/>
            </a:br>
            <a:br>
              <a:rPr lang="nl-BE" sz="3200"/>
            </a:br>
            <a:r>
              <a:rPr lang="nl-BE" sz="3200" err="1"/>
              <a:t>Roadmap</a:t>
            </a:r>
            <a:r>
              <a:rPr lang="nl-BE" sz="3200"/>
              <a:t> hernieuwbare energie</a:t>
            </a:r>
            <a:br>
              <a:rPr lang="nl-NL" sz="3200"/>
            </a:br>
            <a:br>
              <a:rPr lang="nl-BE" sz="3200"/>
            </a:br>
            <a:endParaRPr lang="nl-BE" sz="3200"/>
          </a:p>
        </p:txBody>
      </p:sp>
      <p:pic>
        <p:nvPicPr>
          <p:cNvPr id="5" name="Graphic 4" descr="Windturbines met effen opvulling">
            <a:extLst>
              <a:ext uri="{FF2B5EF4-FFF2-40B4-BE49-F238E27FC236}">
                <a16:creationId xmlns:a16="http://schemas.microsoft.com/office/drawing/2014/main" id="{B987363E-6619-52C2-2C26-6BC5BF95C9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3728" y="2690663"/>
            <a:ext cx="1979513" cy="1979513"/>
          </a:xfrm>
          <a:prstGeom prst="rect">
            <a:avLst/>
          </a:prstGeom>
        </p:spPr>
      </p:pic>
      <p:sp>
        <p:nvSpPr>
          <p:cNvPr id="18" name="Rechthoek: afgeronde hoeken 17">
            <a:extLst>
              <a:ext uri="{FF2B5EF4-FFF2-40B4-BE49-F238E27FC236}">
                <a16:creationId xmlns:a16="http://schemas.microsoft.com/office/drawing/2014/main" id="{571484BD-293C-9323-0355-A659C4F3EDD2}"/>
              </a:ext>
            </a:extLst>
          </p:cNvPr>
          <p:cNvSpPr/>
          <p:nvPr/>
        </p:nvSpPr>
        <p:spPr>
          <a:xfrm>
            <a:off x="325437" y="803190"/>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A55F6F75-2328-F33E-C905-EADFC5BD61E0}"/>
              </a:ext>
            </a:extLst>
          </p:cNvPr>
          <p:cNvSpPr/>
          <p:nvPr/>
        </p:nvSpPr>
        <p:spPr>
          <a:xfrm>
            <a:off x="4271291" y="4801294"/>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afgeronde hoeken 22">
            <a:extLst>
              <a:ext uri="{FF2B5EF4-FFF2-40B4-BE49-F238E27FC236}">
                <a16:creationId xmlns:a16="http://schemas.microsoft.com/office/drawing/2014/main" id="{9C06E05F-4400-501D-C020-8BB305622835}"/>
              </a:ext>
            </a:extLst>
          </p:cNvPr>
          <p:cNvSpPr/>
          <p:nvPr/>
        </p:nvSpPr>
        <p:spPr>
          <a:xfrm>
            <a:off x="325437" y="2814206"/>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5D100B6E-5215-C01E-AA87-B9CAC18B42FF}"/>
              </a:ext>
            </a:extLst>
          </p:cNvPr>
          <p:cNvSpPr/>
          <p:nvPr/>
        </p:nvSpPr>
        <p:spPr>
          <a:xfrm>
            <a:off x="8242336" y="2810505"/>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afgeronde hoeken 24">
            <a:extLst>
              <a:ext uri="{FF2B5EF4-FFF2-40B4-BE49-F238E27FC236}">
                <a16:creationId xmlns:a16="http://schemas.microsoft.com/office/drawing/2014/main" id="{778E3D1E-8554-1715-4510-E23FE984A7EE}"/>
              </a:ext>
            </a:extLst>
          </p:cNvPr>
          <p:cNvSpPr/>
          <p:nvPr/>
        </p:nvSpPr>
        <p:spPr>
          <a:xfrm>
            <a:off x="8242336" y="811406"/>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id="{380FD183-2A3D-30D1-D8DF-D4B085BC0DB0}"/>
              </a:ext>
            </a:extLst>
          </p:cNvPr>
          <p:cNvSpPr txBox="1"/>
          <p:nvPr/>
        </p:nvSpPr>
        <p:spPr>
          <a:xfrm>
            <a:off x="601269" y="810592"/>
            <a:ext cx="3310258" cy="307777"/>
          </a:xfrm>
          <a:prstGeom prst="rect">
            <a:avLst/>
          </a:prstGeom>
          <a:noFill/>
        </p:spPr>
        <p:txBody>
          <a:bodyPr wrap="square" rtlCol="0">
            <a:spAutoFit/>
          </a:bodyPr>
          <a:lstStyle/>
          <a:p>
            <a:r>
              <a:rPr lang="nl-BE" sz="1400" b="1">
                <a:solidFill>
                  <a:srgbClr val="174376"/>
                </a:solidFill>
              </a:rPr>
              <a:t>Monitoring en levensduurverlenging</a:t>
            </a:r>
          </a:p>
        </p:txBody>
      </p:sp>
      <p:sp>
        <p:nvSpPr>
          <p:cNvPr id="27" name="Tekstvak 26">
            <a:extLst>
              <a:ext uri="{FF2B5EF4-FFF2-40B4-BE49-F238E27FC236}">
                <a16:creationId xmlns:a16="http://schemas.microsoft.com/office/drawing/2014/main" id="{D60476F5-4028-E94F-C43D-CEDD45938FC8}"/>
              </a:ext>
            </a:extLst>
          </p:cNvPr>
          <p:cNvSpPr txBox="1"/>
          <p:nvPr/>
        </p:nvSpPr>
        <p:spPr>
          <a:xfrm>
            <a:off x="1083997" y="2860650"/>
            <a:ext cx="2344803" cy="338554"/>
          </a:xfrm>
          <a:prstGeom prst="rect">
            <a:avLst/>
          </a:prstGeom>
          <a:noFill/>
        </p:spPr>
        <p:txBody>
          <a:bodyPr wrap="square" rtlCol="0">
            <a:spAutoFit/>
          </a:bodyPr>
          <a:lstStyle/>
          <a:p>
            <a:r>
              <a:rPr lang="nl-BE" sz="1600" b="1">
                <a:solidFill>
                  <a:srgbClr val="174376"/>
                </a:solidFill>
              </a:rPr>
              <a:t>Services &amp; logistiek</a:t>
            </a:r>
          </a:p>
        </p:txBody>
      </p:sp>
      <p:sp>
        <p:nvSpPr>
          <p:cNvPr id="29" name="Tekstvak 28">
            <a:extLst>
              <a:ext uri="{FF2B5EF4-FFF2-40B4-BE49-F238E27FC236}">
                <a16:creationId xmlns:a16="http://schemas.microsoft.com/office/drawing/2014/main" id="{512FF7B3-FEE0-2485-BBD5-EB0CE566C920}"/>
              </a:ext>
            </a:extLst>
          </p:cNvPr>
          <p:cNvSpPr txBox="1"/>
          <p:nvPr/>
        </p:nvSpPr>
        <p:spPr>
          <a:xfrm>
            <a:off x="4720300" y="4753416"/>
            <a:ext cx="2762779" cy="338554"/>
          </a:xfrm>
          <a:prstGeom prst="rect">
            <a:avLst/>
          </a:prstGeom>
          <a:noFill/>
        </p:spPr>
        <p:txBody>
          <a:bodyPr wrap="square" rtlCol="0">
            <a:spAutoFit/>
          </a:bodyPr>
          <a:lstStyle/>
          <a:p>
            <a:r>
              <a:rPr lang="nl-BE" sz="1600" b="1">
                <a:solidFill>
                  <a:srgbClr val="174376"/>
                </a:solidFill>
              </a:rPr>
              <a:t>Meervoudig ruimtegebruik</a:t>
            </a:r>
          </a:p>
        </p:txBody>
      </p:sp>
      <p:sp>
        <p:nvSpPr>
          <p:cNvPr id="31" name="Tekstvak 30">
            <a:extLst>
              <a:ext uri="{FF2B5EF4-FFF2-40B4-BE49-F238E27FC236}">
                <a16:creationId xmlns:a16="http://schemas.microsoft.com/office/drawing/2014/main" id="{BC26CE55-FEFE-5949-D441-913B812F8F75}"/>
              </a:ext>
            </a:extLst>
          </p:cNvPr>
          <p:cNvSpPr txBox="1"/>
          <p:nvPr/>
        </p:nvSpPr>
        <p:spPr>
          <a:xfrm>
            <a:off x="9196703" y="822305"/>
            <a:ext cx="2055011" cy="338554"/>
          </a:xfrm>
          <a:prstGeom prst="rect">
            <a:avLst/>
          </a:prstGeom>
          <a:noFill/>
        </p:spPr>
        <p:txBody>
          <a:bodyPr wrap="square" rtlCol="0">
            <a:spAutoFit/>
          </a:bodyPr>
          <a:lstStyle/>
          <a:p>
            <a:r>
              <a:rPr lang="nl-BE" sz="1600" b="1">
                <a:solidFill>
                  <a:srgbClr val="174376"/>
                </a:solidFill>
              </a:rPr>
              <a:t>Internationalisatie</a:t>
            </a:r>
            <a:endParaRPr lang="nl-BE" sz="1200" b="1">
              <a:solidFill>
                <a:srgbClr val="174376"/>
              </a:solidFill>
            </a:endParaRPr>
          </a:p>
        </p:txBody>
      </p:sp>
      <p:sp>
        <p:nvSpPr>
          <p:cNvPr id="32" name="Tekstvak 31">
            <a:extLst>
              <a:ext uri="{FF2B5EF4-FFF2-40B4-BE49-F238E27FC236}">
                <a16:creationId xmlns:a16="http://schemas.microsoft.com/office/drawing/2014/main" id="{769FA6D6-B616-6270-2ABD-E35F808849AD}"/>
              </a:ext>
            </a:extLst>
          </p:cNvPr>
          <p:cNvSpPr txBox="1"/>
          <p:nvPr/>
        </p:nvSpPr>
        <p:spPr>
          <a:xfrm>
            <a:off x="9004341" y="2860650"/>
            <a:ext cx="2439733" cy="338554"/>
          </a:xfrm>
          <a:prstGeom prst="rect">
            <a:avLst/>
          </a:prstGeom>
          <a:noFill/>
        </p:spPr>
        <p:txBody>
          <a:bodyPr wrap="square" rtlCol="0">
            <a:spAutoFit/>
          </a:bodyPr>
          <a:lstStyle/>
          <a:p>
            <a:r>
              <a:rPr lang="nl-BE" sz="1600" b="1">
                <a:solidFill>
                  <a:srgbClr val="174376"/>
                </a:solidFill>
              </a:rPr>
              <a:t>Nieuwe Technologieën</a:t>
            </a:r>
          </a:p>
        </p:txBody>
      </p:sp>
      <p:pic>
        <p:nvPicPr>
          <p:cNvPr id="36" name="Graphic 35" descr="Zonnepanelen met effen opvulling">
            <a:extLst>
              <a:ext uri="{FF2B5EF4-FFF2-40B4-BE49-F238E27FC236}">
                <a16:creationId xmlns:a16="http://schemas.microsoft.com/office/drawing/2014/main" id="{624FD1CD-375F-3B9C-58AD-32BDDEB22A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1360" y="7404962"/>
            <a:ext cx="379710" cy="379710"/>
          </a:xfrm>
          <a:prstGeom prst="rect">
            <a:avLst/>
          </a:prstGeom>
        </p:spPr>
      </p:pic>
      <p:pic>
        <p:nvPicPr>
          <p:cNvPr id="38" name="Graphic 37" descr="Wereldbol: Afrika en Europa met effen opvulling">
            <a:extLst>
              <a:ext uri="{FF2B5EF4-FFF2-40B4-BE49-F238E27FC236}">
                <a16:creationId xmlns:a16="http://schemas.microsoft.com/office/drawing/2014/main" id="{8245749A-DB1D-3BDE-A0DB-82ED5E59AE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71023" y="7418507"/>
            <a:ext cx="418798" cy="418798"/>
          </a:xfrm>
          <a:prstGeom prst="rect">
            <a:avLst/>
          </a:prstGeom>
        </p:spPr>
      </p:pic>
      <p:pic>
        <p:nvPicPr>
          <p:cNvPr id="40" name="Graphic 39" descr="Tropische scène met effen opvulling">
            <a:extLst>
              <a:ext uri="{FF2B5EF4-FFF2-40B4-BE49-F238E27FC236}">
                <a16:creationId xmlns:a16="http://schemas.microsoft.com/office/drawing/2014/main" id="{2616A9F4-2765-2B3A-4A43-36AD045F11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71155" y="7458300"/>
            <a:ext cx="339213" cy="339213"/>
          </a:xfrm>
          <a:prstGeom prst="rect">
            <a:avLst/>
          </a:prstGeom>
        </p:spPr>
      </p:pic>
      <p:pic>
        <p:nvPicPr>
          <p:cNvPr id="42" name="Graphic 41" descr="Internet of Things met effen opvulling">
            <a:extLst>
              <a:ext uri="{FF2B5EF4-FFF2-40B4-BE49-F238E27FC236}">
                <a16:creationId xmlns:a16="http://schemas.microsoft.com/office/drawing/2014/main" id="{BED188A2-5E19-B536-D864-7F7C8B5D50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74378" y="7385721"/>
            <a:ext cx="538231" cy="484372"/>
          </a:xfrm>
          <a:prstGeom prst="rect">
            <a:avLst/>
          </a:prstGeom>
        </p:spPr>
      </p:pic>
      <p:sp>
        <p:nvSpPr>
          <p:cNvPr id="43" name="Rechthoek: afgeronde hoeken 42">
            <a:extLst>
              <a:ext uri="{FF2B5EF4-FFF2-40B4-BE49-F238E27FC236}">
                <a16:creationId xmlns:a16="http://schemas.microsoft.com/office/drawing/2014/main" id="{CEE628DD-680C-D6BD-1E57-51D0ADFB34CC}"/>
              </a:ext>
            </a:extLst>
          </p:cNvPr>
          <p:cNvSpPr/>
          <p:nvPr/>
        </p:nvSpPr>
        <p:spPr>
          <a:xfrm>
            <a:off x="670746" y="1093866"/>
            <a:ext cx="1353913" cy="681118"/>
          </a:xfrm>
          <a:prstGeom prst="roundRect">
            <a:avLst/>
          </a:prstGeom>
          <a:blipFill dpi="0" rotWithShape="1">
            <a:blip r:embed="rId13">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Rechthoek: afgeronde hoeken 43">
            <a:extLst>
              <a:ext uri="{FF2B5EF4-FFF2-40B4-BE49-F238E27FC236}">
                <a16:creationId xmlns:a16="http://schemas.microsoft.com/office/drawing/2014/main" id="{127E2B99-AA39-6445-F653-70954FCB73C5}"/>
              </a:ext>
            </a:extLst>
          </p:cNvPr>
          <p:cNvSpPr/>
          <p:nvPr/>
        </p:nvSpPr>
        <p:spPr>
          <a:xfrm>
            <a:off x="2311501" y="1098664"/>
            <a:ext cx="1322050" cy="678929"/>
          </a:xfrm>
          <a:prstGeom prst="roundRect">
            <a:avLst/>
          </a:prstGeom>
          <a:blipFill dpi="0" rotWithShape="1">
            <a:blip r:embed="rId14">
              <a:alphaModFix amt="70000"/>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Rechthoek: afgeronde hoeken 45">
            <a:extLst>
              <a:ext uri="{FF2B5EF4-FFF2-40B4-BE49-F238E27FC236}">
                <a16:creationId xmlns:a16="http://schemas.microsoft.com/office/drawing/2014/main" id="{825A98FD-0868-ADD0-04CF-BFEE3B165721}"/>
              </a:ext>
            </a:extLst>
          </p:cNvPr>
          <p:cNvSpPr/>
          <p:nvPr/>
        </p:nvSpPr>
        <p:spPr>
          <a:xfrm>
            <a:off x="2311501" y="1855923"/>
            <a:ext cx="1311761" cy="681118"/>
          </a:xfrm>
          <a:prstGeom prst="roundRect">
            <a:avLst/>
          </a:prstGeom>
          <a:blipFill dpi="0" rotWithShape="1">
            <a:blip r:embed="rId16">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Rechthoek: afgeronde hoeken 46">
            <a:extLst>
              <a:ext uri="{FF2B5EF4-FFF2-40B4-BE49-F238E27FC236}">
                <a16:creationId xmlns:a16="http://schemas.microsoft.com/office/drawing/2014/main" id="{6A57D7F4-2B8A-BFD8-E097-F200FEBB6A6D}"/>
              </a:ext>
            </a:extLst>
          </p:cNvPr>
          <p:cNvSpPr/>
          <p:nvPr/>
        </p:nvSpPr>
        <p:spPr>
          <a:xfrm>
            <a:off x="670746" y="1855923"/>
            <a:ext cx="1365251" cy="681118"/>
          </a:xfrm>
          <a:prstGeom prst="roundRect">
            <a:avLst/>
          </a:prstGeom>
          <a:blipFill dpi="0" rotWithShape="1">
            <a:blip r:embed="rId17">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Rechthoek: afgeronde hoeken 51">
            <a:extLst>
              <a:ext uri="{FF2B5EF4-FFF2-40B4-BE49-F238E27FC236}">
                <a16:creationId xmlns:a16="http://schemas.microsoft.com/office/drawing/2014/main" id="{2797BD76-59CC-DA96-905E-773FECEC106B}"/>
              </a:ext>
            </a:extLst>
          </p:cNvPr>
          <p:cNvSpPr/>
          <p:nvPr/>
        </p:nvSpPr>
        <p:spPr>
          <a:xfrm>
            <a:off x="565812" y="3223971"/>
            <a:ext cx="1445871" cy="1079759"/>
          </a:xfrm>
          <a:prstGeom prst="roundRect">
            <a:avLst/>
          </a:prstGeom>
          <a:blipFill dpi="0" rotWithShape="1">
            <a:blip r:embed="rId18">
              <a:alphaModFix amt="70000"/>
              <a:extLst>
                <a:ext uri="{BEBA8EAE-BF5A-486C-A8C5-ECC9F3942E4B}">
                  <a14:imgProps xmlns:a14="http://schemas.microsoft.com/office/drawing/2010/main">
                    <a14:imgLayer r:embed="rId19">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9" name="Rechthoek: afgeronde hoeken 58">
            <a:extLst>
              <a:ext uri="{FF2B5EF4-FFF2-40B4-BE49-F238E27FC236}">
                <a16:creationId xmlns:a16="http://schemas.microsoft.com/office/drawing/2014/main" id="{8C73CC1D-6AC1-AAC3-3852-D0D36CC1C062}"/>
              </a:ext>
            </a:extLst>
          </p:cNvPr>
          <p:cNvSpPr/>
          <p:nvPr/>
        </p:nvSpPr>
        <p:spPr>
          <a:xfrm>
            <a:off x="8539427" y="3212517"/>
            <a:ext cx="1445871" cy="1079759"/>
          </a:xfrm>
          <a:prstGeom prst="roundRect">
            <a:avLst/>
          </a:prstGeom>
          <a:blipFill dpi="0" rotWithShape="1">
            <a:blip r:embed="rId20">
              <a:alphaModFix amt="70000"/>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0" name="Rechthoek: afgeronde hoeken 59">
            <a:extLst>
              <a:ext uri="{FF2B5EF4-FFF2-40B4-BE49-F238E27FC236}">
                <a16:creationId xmlns:a16="http://schemas.microsoft.com/office/drawing/2014/main" id="{D90F140E-5E97-BF2C-F844-2CE37B795AFC}"/>
              </a:ext>
            </a:extLst>
          </p:cNvPr>
          <p:cNvSpPr/>
          <p:nvPr/>
        </p:nvSpPr>
        <p:spPr>
          <a:xfrm>
            <a:off x="10163648" y="3213925"/>
            <a:ext cx="1445871" cy="1079759"/>
          </a:xfrm>
          <a:prstGeom prst="roundRect">
            <a:avLst/>
          </a:prstGeom>
          <a:blipFill dpi="0" rotWithShape="1">
            <a:blip r:embed="rId22">
              <a:alphaModFix amt="50000"/>
              <a:extLst>
                <a:ext uri="{BEBA8EAE-BF5A-486C-A8C5-ECC9F3942E4B}">
                  <a14:imgProps xmlns:a14="http://schemas.microsoft.com/office/drawing/2010/main">
                    <a14:imgLayer r:embed="rId2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1" name="Rechthoek: afgeronde hoeken 60">
            <a:extLst>
              <a:ext uri="{FF2B5EF4-FFF2-40B4-BE49-F238E27FC236}">
                <a16:creationId xmlns:a16="http://schemas.microsoft.com/office/drawing/2014/main" id="{4B346792-04FA-6AFE-981D-74EA5E2B3D4B}"/>
              </a:ext>
            </a:extLst>
          </p:cNvPr>
          <p:cNvSpPr/>
          <p:nvPr/>
        </p:nvSpPr>
        <p:spPr>
          <a:xfrm>
            <a:off x="8581808" y="1158392"/>
            <a:ext cx="1445871" cy="1079759"/>
          </a:xfrm>
          <a:prstGeom prst="roundRect">
            <a:avLst/>
          </a:prstGeom>
          <a:blipFill dpi="0" rotWithShape="1">
            <a:blip r:embed="rId24">
              <a:alphaModFix amt="50000"/>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2" name="Rechthoek: afgeronde hoeken 61">
            <a:extLst>
              <a:ext uri="{FF2B5EF4-FFF2-40B4-BE49-F238E27FC236}">
                <a16:creationId xmlns:a16="http://schemas.microsoft.com/office/drawing/2014/main" id="{D74BB8B0-1D5F-94E9-5142-32B634BE0F33}"/>
              </a:ext>
            </a:extLst>
          </p:cNvPr>
          <p:cNvSpPr/>
          <p:nvPr/>
        </p:nvSpPr>
        <p:spPr>
          <a:xfrm>
            <a:off x="10224209" y="1161335"/>
            <a:ext cx="1423019" cy="1079759"/>
          </a:xfrm>
          <a:prstGeom prst="roundRect">
            <a:avLst/>
          </a:prstGeom>
          <a:blipFill dpi="0" rotWithShape="1">
            <a:blip r:embed="rId26">
              <a:alphaModFix amt="50000"/>
              <a:extLst>
                <a:ext uri="{BEBA8EAE-BF5A-486C-A8C5-ECC9F3942E4B}">
                  <a14:imgProps xmlns:a14="http://schemas.microsoft.com/office/drawing/2010/main">
                    <a14:imgLayer r:embed="rId27">
                      <a14:imgEffect>
                        <a14:saturation sat="20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3" name="Rechthoek: afgeronde hoeken 62">
            <a:extLst>
              <a:ext uri="{FF2B5EF4-FFF2-40B4-BE49-F238E27FC236}">
                <a16:creationId xmlns:a16="http://schemas.microsoft.com/office/drawing/2014/main" id="{C69C50FB-6FE9-ACA7-0577-8EDEC82EE90F}"/>
              </a:ext>
            </a:extLst>
          </p:cNvPr>
          <p:cNvSpPr/>
          <p:nvPr/>
        </p:nvSpPr>
        <p:spPr>
          <a:xfrm>
            <a:off x="4645052" y="5063530"/>
            <a:ext cx="1277738" cy="718154"/>
          </a:xfrm>
          <a:prstGeom prst="roundRect">
            <a:avLst/>
          </a:prstGeom>
          <a:blipFill dpi="0" rotWithShape="1">
            <a:blip r:embed="rId28">
              <a:alphaModFix amt="50000"/>
              <a:extLst>
                <a:ext uri="{BEBA8EAE-BF5A-486C-A8C5-ECC9F3942E4B}">
                  <a14:imgProps xmlns:a14="http://schemas.microsoft.com/office/drawing/2010/main">
                    <a14:imgLayer r:embed="rId29">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4" name="Rechthoek: afgeronde hoeken 63">
            <a:extLst>
              <a:ext uri="{FF2B5EF4-FFF2-40B4-BE49-F238E27FC236}">
                <a16:creationId xmlns:a16="http://schemas.microsoft.com/office/drawing/2014/main" id="{2A49C182-47D5-20EE-E617-F01FB6FE103B}"/>
              </a:ext>
            </a:extLst>
          </p:cNvPr>
          <p:cNvSpPr/>
          <p:nvPr/>
        </p:nvSpPr>
        <p:spPr>
          <a:xfrm>
            <a:off x="5468237" y="5830978"/>
            <a:ext cx="1255525" cy="720790"/>
          </a:xfrm>
          <a:prstGeom prst="roundRect">
            <a:avLst/>
          </a:prstGeom>
          <a:blipFill dpi="0" rotWithShape="1">
            <a:blip r:embed="rId30">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5" name="Rechthoek: afgeronde hoeken 64">
            <a:extLst>
              <a:ext uri="{FF2B5EF4-FFF2-40B4-BE49-F238E27FC236}">
                <a16:creationId xmlns:a16="http://schemas.microsoft.com/office/drawing/2014/main" id="{0F5A43D6-3B87-C2EB-656F-D00B4BAF8E37}"/>
              </a:ext>
            </a:extLst>
          </p:cNvPr>
          <p:cNvSpPr/>
          <p:nvPr/>
        </p:nvSpPr>
        <p:spPr>
          <a:xfrm>
            <a:off x="6290618" y="5060894"/>
            <a:ext cx="1255525" cy="720790"/>
          </a:xfrm>
          <a:prstGeom prst="roundRect">
            <a:avLst/>
          </a:prstGeom>
          <a:blipFill dpi="0" rotWithShape="1">
            <a:blip r:embed="rId31">
              <a:alphaModFix amt="50000"/>
              <a:extLst>
                <a:ext uri="{BEBA8EAE-BF5A-486C-A8C5-ECC9F3942E4B}">
                  <a14:imgProps xmlns:a14="http://schemas.microsoft.com/office/drawing/2010/main">
                    <a14:imgLayer r:embed="rId32">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A4400F98-9CCB-5192-ED48-DED884437B16}"/>
              </a:ext>
            </a:extLst>
          </p:cNvPr>
          <p:cNvSpPr/>
          <p:nvPr/>
        </p:nvSpPr>
        <p:spPr>
          <a:xfrm>
            <a:off x="2256399" y="3230797"/>
            <a:ext cx="1445871" cy="1079759"/>
          </a:xfrm>
          <a:prstGeom prst="roundRect">
            <a:avLst/>
          </a:prstGeom>
          <a:blipFill dpi="0" rotWithShape="1">
            <a:blip r:embed="rId33">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afgeronde hoeken 29">
            <a:extLst>
              <a:ext uri="{FF2B5EF4-FFF2-40B4-BE49-F238E27FC236}">
                <a16:creationId xmlns:a16="http://schemas.microsoft.com/office/drawing/2014/main" id="{90BA77D2-A185-625D-3CD6-2C670D1784C9}"/>
              </a:ext>
            </a:extLst>
          </p:cNvPr>
          <p:cNvSpPr/>
          <p:nvPr/>
        </p:nvSpPr>
        <p:spPr>
          <a:xfrm>
            <a:off x="325437" y="4801294"/>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Tekstvak 34">
            <a:extLst>
              <a:ext uri="{FF2B5EF4-FFF2-40B4-BE49-F238E27FC236}">
                <a16:creationId xmlns:a16="http://schemas.microsoft.com/office/drawing/2014/main" id="{3B38FEA4-5182-3F1F-ACBF-9D7D3757CDF1}"/>
              </a:ext>
            </a:extLst>
          </p:cNvPr>
          <p:cNvSpPr txBox="1"/>
          <p:nvPr/>
        </p:nvSpPr>
        <p:spPr>
          <a:xfrm>
            <a:off x="713072" y="4770255"/>
            <a:ext cx="2867663" cy="338554"/>
          </a:xfrm>
          <a:prstGeom prst="rect">
            <a:avLst/>
          </a:prstGeom>
          <a:noFill/>
        </p:spPr>
        <p:txBody>
          <a:bodyPr wrap="square" rtlCol="0">
            <a:spAutoFit/>
          </a:bodyPr>
          <a:lstStyle/>
          <a:p>
            <a:pPr algn="ctr"/>
            <a:r>
              <a:rPr lang="nl-BE" sz="1600" b="1">
                <a:solidFill>
                  <a:srgbClr val="174376"/>
                </a:solidFill>
              </a:rPr>
              <a:t>Digital Twin</a:t>
            </a:r>
          </a:p>
        </p:txBody>
      </p:sp>
      <p:sp>
        <p:nvSpPr>
          <p:cNvPr id="37" name="Rechthoek: afgeronde hoeken 36">
            <a:extLst>
              <a:ext uri="{FF2B5EF4-FFF2-40B4-BE49-F238E27FC236}">
                <a16:creationId xmlns:a16="http://schemas.microsoft.com/office/drawing/2014/main" id="{AB16FA20-EDEC-D4EE-6990-DB81A3412225}"/>
              </a:ext>
            </a:extLst>
          </p:cNvPr>
          <p:cNvSpPr/>
          <p:nvPr/>
        </p:nvSpPr>
        <p:spPr>
          <a:xfrm>
            <a:off x="670746" y="5091970"/>
            <a:ext cx="1353913" cy="681118"/>
          </a:xfrm>
          <a:prstGeom prst="roundRect">
            <a:avLst/>
          </a:prstGeom>
          <a:blipFill dpi="0" rotWithShape="1">
            <a:blip r:embed="rId34">
              <a:alphaModFix amt="70000"/>
              <a:extLst>
                <a:ext uri="{BEBA8EAE-BF5A-486C-A8C5-ECC9F3942E4B}">
                  <a14:imgProps xmlns:a14="http://schemas.microsoft.com/office/drawing/2010/main">
                    <a14:imgLayer r:embed="rId35">
                      <a14:imgEffect>
                        <a14:saturation sat="20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echthoek: afgeronde hoeken 38">
            <a:extLst>
              <a:ext uri="{FF2B5EF4-FFF2-40B4-BE49-F238E27FC236}">
                <a16:creationId xmlns:a16="http://schemas.microsoft.com/office/drawing/2014/main" id="{5F0EF18B-8E98-390A-1C06-25ABF1A85312}"/>
              </a:ext>
            </a:extLst>
          </p:cNvPr>
          <p:cNvSpPr/>
          <p:nvPr/>
        </p:nvSpPr>
        <p:spPr>
          <a:xfrm>
            <a:off x="2311501" y="5096768"/>
            <a:ext cx="1322050" cy="678929"/>
          </a:xfrm>
          <a:prstGeom prst="roundRect">
            <a:avLst/>
          </a:prstGeom>
          <a:blipFill dpi="0" rotWithShape="1">
            <a:blip r:embed="rId36">
              <a:alphaModFix amt="50000"/>
              <a:extLst>
                <a:ext uri="{BEBA8EAE-BF5A-486C-A8C5-ECC9F3942E4B}">
                  <a14:imgProps xmlns:a14="http://schemas.microsoft.com/office/drawing/2010/main">
                    <a14:imgLayer r:embed="rId37">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Rechthoek: afgeronde hoeken 40">
            <a:extLst>
              <a:ext uri="{FF2B5EF4-FFF2-40B4-BE49-F238E27FC236}">
                <a16:creationId xmlns:a16="http://schemas.microsoft.com/office/drawing/2014/main" id="{F2D8AEF4-8746-8C4C-27CE-E168DC36D563}"/>
              </a:ext>
            </a:extLst>
          </p:cNvPr>
          <p:cNvSpPr/>
          <p:nvPr/>
        </p:nvSpPr>
        <p:spPr>
          <a:xfrm>
            <a:off x="2311501" y="5854027"/>
            <a:ext cx="1311761" cy="681118"/>
          </a:xfrm>
          <a:prstGeom prst="roundRect">
            <a:avLst/>
          </a:prstGeom>
          <a:blipFill dpi="0" rotWithShape="1">
            <a:blip r:embed="rId38">
              <a:alphaModFix amt="50000"/>
              <a:extLst>
                <a:ext uri="{BEBA8EAE-BF5A-486C-A8C5-ECC9F3942E4B}">
                  <a14:imgProps xmlns:a14="http://schemas.microsoft.com/office/drawing/2010/main">
                    <a14:imgLayer r:embed="rId39">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Rechthoek: afgeronde hoeken 44">
            <a:extLst>
              <a:ext uri="{FF2B5EF4-FFF2-40B4-BE49-F238E27FC236}">
                <a16:creationId xmlns:a16="http://schemas.microsoft.com/office/drawing/2014/main" id="{94061C6B-AB36-BFF5-06D9-083CCCCD8D7F}"/>
              </a:ext>
            </a:extLst>
          </p:cNvPr>
          <p:cNvSpPr/>
          <p:nvPr/>
        </p:nvSpPr>
        <p:spPr>
          <a:xfrm>
            <a:off x="670746" y="5847817"/>
            <a:ext cx="1365251" cy="681118"/>
          </a:xfrm>
          <a:prstGeom prst="roundRect">
            <a:avLst/>
          </a:prstGeom>
          <a:blipFill dpi="0" rotWithShape="1">
            <a:blip r:embed="rId40">
              <a:alphaModFix amt="50000"/>
              <a:extLst>
                <a:ext uri="{BEBA8EAE-BF5A-486C-A8C5-ECC9F3942E4B}">
                  <a14:imgProps xmlns:a14="http://schemas.microsoft.com/office/drawing/2010/main">
                    <a14:imgLayer r:embed="rId41">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Rechthoek: afgeronde hoeken 47">
            <a:extLst>
              <a:ext uri="{FF2B5EF4-FFF2-40B4-BE49-F238E27FC236}">
                <a16:creationId xmlns:a16="http://schemas.microsoft.com/office/drawing/2014/main" id="{B4BDD86E-CED4-F823-36FC-8DBE3090772C}"/>
              </a:ext>
            </a:extLst>
          </p:cNvPr>
          <p:cNvSpPr/>
          <p:nvPr/>
        </p:nvSpPr>
        <p:spPr>
          <a:xfrm>
            <a:off x="8242336" y="4801294"/>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Tekstvak 49">
            <a:extLst>
              <a:ext uri="{FF2B5EF4-FFF2-40B4-BE49-F238E27FC236}">
                <a16:creationId xmlns:a16="http://schemas.microsoft.com/office/drawing/2014/main" id="{EE86FA4C-2CFF-5980-6A17-30FD4E7E7C3B}"/>
              </a:ext>
            </a:extLst>
          </p:cNvPr>
          <p:cNvSpPr txBox="1"/>
          <p:nvPr/>
        </p:nvSpPr>
        <p:spPr>
          <a:xfrm>
            <a:off x="8641460" y="4758850"/>
            <a:ext cx="2867663" cy="338554"/>
          </a:xfrm>
          <a:prstGeom prst="rect">
            <a:avLst/>
          </a:prstGeom>
          <a:noFill/>
        </p:spPr>
        <p:txBody>
          <a:bodyPr wrap="square" rtlCol="0">
            <a:spAutoFit/>
          </a:bodyPr>
          <a:lstStyle/>
          <a:p>
            <a:pPr algn="ctr"/>
            <a:r>
              <a:rPr lang="nl-BE" sz="1600" b="1">
                <a:solidFill>
                  <a:srgbClr val="174376"/>
                </a:solidFill>
              </a:rPr>
              <a:t>Energie conversie</a:t>
            </a:r>
          </a:p>
        </p:txBody>
      </p:sp>
      <p:sp>
        <p:nvSpPr>
          <p:cNvPr id="51" name="Rechthoek: afgeronde hoeken 50">
            <a:extLst>
              <a:ext uri="{FF2B5EF4-FFF2-40B4-BE49-F238E27FC236}">
                <a16:creationId xmlns:a16="http://schemas.microsoft.com/office/drawing/2014/main" id="{0F75ACA0-DC96-B7D1-697E-6037F02F69F1}"/>
              </a:ext>
            </a:extLst>
          </p:cNvPr>
          <p:cNvSpPr/>
          <p:nvPr/>
        </p:nvSpPr>
        <p:spPr>
          <a:xfrm>
            <a:off x="8587645" y="5091970"/>
            <a:ext cx="1353913" cy="681118"/>
          </a:xfrm>
          <a:prstGeom prst="roundRect">
            <a:avLst/>
          </a:prstGeom>
          <a:blipFill dpi="0" rotWithShape="1">
            <a:blip r:embed="rId42">
              <a:alphaModFix amt="50000"/>
              <a:extLst>
                <a:ext uri="{BEBA8EAE-BF5A-486C-A8C5-ECC9F3942E4B}">
                  <a14:imgProps xmlns:a14="http://schemas.microsoft.com/office/drawing/2010/main">
                    <a14:imgLayer r:embed="rId43">
                      <a14:imgEffect>
                        <a14:saturation sat="66000"/>
                      </a14:imgEffect>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3" name="Rechthoek: afgeronde hoeken 52">
            <a:extLst>
              <a:ext uri="{FF2B5EF4-FFF2-40B4-BE49-F238E27FC236}">
                <a16:creationId xmlns:a16="http://schemas.microsoft.com/office/drawing/2014/main" id="{7E1FDBF7-5902-F9EB-579B-DA6BA2DD4E93}"/>
              </a:ext>
            </a:extLst>
          </p:cNvPr>
          <p:cNvSpPr/>
          <p:nvPr/>
        </p:nvSpPr>
        <p:spPr>
          <a:xfrm>
            <a:off x="10228400" y="5096768"/>
            <a:ext cx="1322050" cy="678929"/>
          </a:xfrm>
          <a:prstGeom prst="roundRect">
            <a:avLst/>
          </a:prstGeom>
          <a:blipFill dpi="0" rotWithShape="1">
            <a:blip r:embed="rId44">
              <a:alphaModFix amt="35000"/>
              <a:extLst>
                <a:ext uri="{BEBA8EAE-BF5A-486C-A8C5-ECC9F3942E4B}">
                  <a14:imgProps xmlns:a14="http://schemas.microsoft.com/office/drawing/2010/main">
                    <a14:imgLayer r:embed="rId4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0" name="Rechthoek: afgeronde hoeken 69">
            <a:extLst>
              <a:ext uri="{FF2B5EF4-FFF2-40B4-BE49-F238E27FC236}">
                <a16:creationId xmlns:a16="http://schemas.microsoft.com/office/drawing/2014/main" id="{9D56BD8D-A183-0C44-8FD2-38F4FB449EED}"/>
              </a:ext>
            </a:extLst>
          </p:cNvPr>
          <p:cNvSpPr/>
          <p:nvPr/>
        </p:nvSpPr>
        <p:spPr>
          <a:xfrm>
            <a:off x="10228400" y="5854027"/>
            <a:ext cx="1311761" cy="681118"/>
          </a:xfrm>
          <a:prstGeom prst="roundRect">
            <a:avLst/>
          </a:prstGeom>
          <a:blipFill dpi="0" rotWithShape="1">
            <a:blip r:embed="rId46">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1" name="Rechthoek: afgeronde hoeken 70">
            <a:extLst>
              <a:ext uri="{FF2B5EF4-FFF2-40B4-BE49-F238E27FC236}">
                <a16:creationId xmlns:a16="http://schemas.microsoft.com/office/drawing/2014/main" id="{2A2565E1-5823-B269-0FBC-A7AAE6E0E41A}"/>
              </a:ext>
            </a:extLst>
          </p:cNvPr>
          <p:cNvSpPr/>
          <p:nvPr/>
        </p:nvSpPr>
        <p:spPr>
          <a:xfrm>
            <a:off x="8581809" y="5847817"/>
            <a:ext cx="1371088" cy="681118"/>
          </a:xfrm>
          <a:prstGeom prst="roundRect">
            <a:avLst/>
          </a:prstGeom>
          <a:blipFill dpi="0" rotWithShape="1">
            <a:blip r:embed="rId47">
              <a:alphaModFix amt="35000"/>
              <a:extLst>
                <a:ext uri="{BEBA8EAE-BF5A-486C-A8C5-ECC9F3942E4B}">
                  <a14:imgProps xmlns:a14="http://schemas.microsoft.com/office/drawing/2010/main">
                    <a14:imgLayer r:embed="rId48">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3F9796D-2CD3-ED16-1823-9019198DA836}"/>
              </a:ext>
            </a:extLst>
          </p:cNvPr>
          <p:cNvSpPr txBox="1"/>
          <p:nvPr/>
        </p:nvSpPr>
        <p:spPr>
          <a:xfrm>
            <a:off x="697053" y="1254746"/>
            <a:ext cx="1301297" cy="338554"/>
          </a:xfrm>
          <a:prstGeom prst="rect">
            <a:avLst/>
          </a:prstGeom>
          <a:noFill/>
        </p:spPr>
        <p:txBody>
          <a:bodyPr wrap="square" rtlCol="0">
            <a:spAutoFit/>
          </a:bodyPr>
          <a:lstStyle/>
          <a:p>
            <a:r>
              <a:rPr lang="nl-BE" sz="1600" b="1">
                <a:solidFill>
                  <a:schemeClr val="bg1">
                    <a:lumMod val="95000"/>
                  </a:schemeClr>
                </a:solidFill>
              </a:rPr>
              <a:t>Smart-GBF</a:t>
            </a:r>
          </a:p>
        </p:txBody>
      </p:sp>
      <p:sp>
        <p:nvSpPr>
          <p:cNvPr id="7" name="Tekstvak 6">
            <a:extLst>
              <a:ext uri="{FF2B5EF4-FFF2-40B4-BE49-F238E27FC236}">
                <a16:creationId xmlns:a16="http://schemas.microsoft.com/office/drawing/2014/main" id="{B41F9CED-D49B-EEE0-3418-C38A2A4EB2AD}"/>
              </a:ext>
            </a:extLst>
          </p:cNvPr>
          <p:cNvSpPr txBox="1"/>
          <p:nvPr/>
        </p:nvSpPr>
        <p:spPr>
          <a:xfrm>
            <a:off x="2514667" y="1245184"/>
            <a:ext cx="1057567" cy="338554"/>
          </a:xfrm>
          <a:prstGeom prst="rect">
            <a:avLst/>
          </a:prstGeom>
          <a:noFill/>
        </p:spPr>
        <p:txBody>
          <a:bodyPr wrap="square" rtlCol="0">
            <a:spAutoFit/>
          </a:bodyPr>
          <a:lstStyle/>
          <a:p>
            <a:r>
              <a:rPr lang="nl-BE" sz="1600" b="1">
                <a:solidFill>
                  <a:schemeClr val="bg1">
                    <a:lumMod val="95000"/>
                  </a:schemeClr>
                </a:solidFill>
              </a:rPr>
              <a:t>BOPTIC</a:t>
            </a:r>
          </a:p>
        </p:txBody>
      </p:sp>
      <p:sp>
        <p:nvSpPr>
          <p:cNvPr id="8" name="Tekstvak 7">
            <a:extLst>
              <a:ext uri="{FF2B5EF4-FFF2-40B4-BE49-F238E27FC236}">
                <a16:creationId xmlns:a16="http://schemas.microsoft.com/office/drawing/2014/main" id="{7CE3145A-7D19-7EF6-58BE-28A98A29F470}"/>
              </a:ext>
            </a:extLst>
          </p:cNvPr>
          <p:cNvSpPr txBox="1"/>
          <p:nvPr/>
        </p:nvSpPr>
        <p:spPr>
          <a:xfrm>
            <a:off x="779103" y="2022577"/>
            <a:ext cx="1301297" cy="338554"/>
          </a:xfrm>
          <a:prstGeom prst="rect">
            <a:avLst/>
          </a:prstGeom>
          <a:noFill/>
        </p:spPr>
        <p:txBody>
          <a:bodyPr wrap="square" rtlCol="0">
            <a:spAutoFit/>
          </a:bodyPr>
          <a:lstStyle/>
          <a:p>
            <a:r>
              <a:rPr lang="nl-BE" sz="1600" b="1">
                <a:solidFill>
                  <a:schemeClr val="bg1">
                    <a:lumMod val="95000"/>
                  </a:schemeClr>
                </a:solidFill>
              </a:rPr>
              <a:t>RAINBOW</a:t>
            </a:r>
          </a:p>
        </p:txBody>
      </p:sp>
      <p:sp>
        <p:nvSpPr>
          <p:cNvPr id="9" name="Tekstvak 8">
            <a:extLst>
              <a:ext uri="{FF2B5EF4-FFF2-40B4-BE49-F238E27FC236}">
                <a16:creationId xmlns:a16="http://schemas.microsoft.com/office/drawing/2014/main" id="{0C9B79C1-615F-BB63-50F8-43415E633FEC}"/>
              </a:ext>
            </a:extLst>
          </p:cNvPr>
          <p:cNvSpPr txBox="1"/>
          <p:nvPr/>
        </p:nvSpPr>
        <p:spPr>
          <a:xfrm>
            <a:off x="2323453" y="1917270"/>
            <a:ext cx="1311761" cy="584775"/>
          </a:xfrm>
          <a:prstGeom prst="rect">
            <a:avLst/>
          </a:prstGeom>
          <a:noFill/>
        </p:spPr>
        <p:txBody>
          <a:bodyPr wrap="square" rtlCol="0">
            <a:spAutoFit/>
          </a:bodyPr>
          <a:lstStyle/>
          <a:p>
            <a:pPr algn="ctr"/>
            <a:r>
              <a:rPr lang="nl-BE" sz="1600" b="1">
                <a:solidFill>
                  <a:schemeClr val="bg1">
                    <a:lumMod val="95000"/>
                  </a:schemeClr>
                </a:solidFill>
              </a:rPr>
              <a:t>Supersized 4.0</a:t>
            </a:r>
          </a:p>
        </p:txBody>
      </p:sp>
      <p:sp>
        <p:nvSpPr>
          <p:cNvPr id="10" name="Tekstvak 9">
            <a:extLst>
              <a:ext uri="{FF2B5EF4-FFF2-40B4-BE49-F238E27FC236}">
                <a16:creationId xmlns:a16="http://schemas.microsoft.com/office/drawing/2014/main" id="{9295D1BB-2056-A332-FC0E-D8256D4B1364}"/>
              </a:ext>
            </a:extLst>
          </p:cNvPr>
          <p:cNvSpPr txBox="1"/>
          <p:nvPr/>
        </p:nvSpPr>
        <p:spPr>
          <a:xfrm>
            <a:off x="634533" y="3573377"/>
            <a:ext cx="1301297" cy="338554"/>
          </a:xfrm>
          <a:prstGeom prst="rect">
            <a:avLst/>
          </a:prstGeom>
          <a:noFill/>
        </p:spPr>
        <p:txBody>
          <a:bodyPr wrap="square" rtlCol="0">
            <a:spAutoFit/>
          </a:bodyPr>
          <a:lstStyle/>
          <a:p>
            <a:r>
              <a:rPr lang="nl-BE" sz="1600" b="1">
                <a:solidFill>
                  <a:schemeClr val="bg1">
                    <a:lumMod val="95000"/>
                  </a:schemeClr>
                </a:solidFill>
              </a:rPr>
              <a:t>SMARAGD</a:t>
            </a:r>
          </a:p>
        </p:txBody>
      </p:sp>
      <p:sp>
        <p:nvSpPr>
          <p:cNvPr id="11" name="Tekstvak 10">
            <a:extLst>
              <a:ext uri="{FF2B5EF4-FFF2-40B4-BE49-F238E27FC236}">
                <a16:creationId xmlns:a16="http://schemas.microsoft.com/office/drawing/2014/main" id="{A2A0DF68-E73E-CA04-F39D-96EFA2CC58E6}"/>
              </a:ext>
            </a:extLst>
          </p:cNvPr>
          <p:cNvSpPr txBox="1"/>
          <p:nvPr/>
        </p:nvSpPr>
        <p:spPr>
          <a:xfrm>
            <a:off x="2627631" y="3583119"/>
            <a:ext cx="791649" cy="338554"/>
          </a:xfrm>
          <a:prstGeom prst="rect">
            <a:avLst/>
          </a:prstGeom>
          <a:noFill/>
        </p:spPr>
        <p:txBody>
          <a:bodyPr wrap="square" rtlCol="0">
            <a:spAutoFit/>
          </a:bodyPr>
          <a:lstStyle/>
          <a:p>
            <a:r>
              <a:rPr lang="nl-BE" sz="1600" b="1">
                <a:solidFill>
                  <a:schemeClr val="bg1">
                    <a:lumMod val="95000"/>
                  </a:schemeClr>
                </a:solidFill>
              </a:rPr>
              <a:t>OPAL</a:t>
            </a:r>
          </a:p>
        </p:txBody>
      </p:sp>
      <p:sp>
        <p:nvSpPr>
          <p:cNvPr id="12" name="Tekstvak 11">
            <a:extLst>
              <a:ext uri="{FF2B5EF4-FFF2-40B4-BE49-F238E27FC236}">
                <a16:creationId xmlns:a16="http://schemas.microsoft.com/office/drawing/2014/main" id="{CF3039E1-26D5-1E68-7D08-B9BC1C46CE3B}"/>
              </a:ext>
            </a:extLst>
          </p:cNvPr>
          <p:cNvSpPr txBox="1"/>
          <p:nvPr/>
        </p:nvSpPr>
        <p:spPr>
          <a:xfrm>
            <a:off x="658835" y="5252012"/>
            <a:ext cx="1440532" cy="338554"/>
          </a:xfrm>
          <a:prstGeom prst="rect">
            <a:avLst/>
          </a:prstGeom>
          <a:noFill/>
        </p:spPr>
        <p:txBody>
          <a:bodyPr wrap="square" rtlCol="0">
            <a:spAutoFit/>
          </a:bodyPr>
          <a:lstStyle/>
          <a:p>
            <a:r>
              <a:rPr lang="nl-BE" sz="1600" b="1">
                <a:solidFill>
                  <a:schemeClr val="bg1">
                    <a:lumMod val="95000"/>
                  </a:schemeClr>
                </a:solidFill>
              </a:rPr>
              <a:t>Cloud4wake</a:t>
            </a:r>
          </a:p>
        </p:txBody>
      </p:sp>
      <p:sp>
        <p:nvSpPr>
          <p:cNvPr id="13" name="Tekstvak 12">
            <a:extLst>
              <a:ext uri="{FF2B5EF4-FFF2-40B4-BE49-F238E27FC236}">
                <a16:creationId xmlns:a16="http://schemas.microsoft.com/office/drawing/2014/main" id="{E79228A4-BE7C-A750-F95F-68923DB0016E}"/>
              </a:ext>
            </a:extLst>
          </p:cNvPr>
          <p:cNvSpPr txBox="1"/>
          <p:nvPr/>
        </p:nvSpPr>
        <p:spPr>
          <a:xfrm>
            <a:off x="2379308" y="5253592"/>
            <a:ext cx="1320073" cy="338554"/>
          </a:xfrm>
          <a:prstGeom prst="rect">
            <a:avLst/>
          </a:prstGeom>
          <a:noFill/>
        </p:spPr>
        <p:txBody>
          <a:bodyPr wrap="square" rtlCol="0">
            <a:spAutoFit/>
          </a:bodyPr>
          <a:lstStyle/>
          <a:p>
            <a:r>
              <a:rPr lang="nl-BE" sz="1600" b="1">
                <a:solidFill>
                  <a:schemeClr val="bg1">
                    <a:lumMod val="95000"/>
                  </a:schemeClr>
                </a:solidFill>
              </a:rPr>
              <a:t>SOIL-TWIN</a:t>
            </a:r>
          </a:p>
        </p:txBody>
      </p:sp>
      <p:sp>
        <p:nvSpPr>
          <p:cNvPr id="14" name="Tekstvak 13">
            <a:extLst>
              <a:ext uri="{FF2B5EF4-FFF2-40B4-BE49-F238E27FC236}">
                <a16:creationId xmlns:a16="http://schemas.microsoft.com/office/drawing/2014/main" id="{462BC7F0-0504-006D-8B72-3B5975867E69}"/>
              </a:ext>
            </a:extLst>
          </p:cNvPr>
          <p:cNvSpPr txBox="1"/>
          <p:nvPr/>
        </p:nvSpPr>
        <p:spPr>
          <a:xfrm>
            <a:off x="1031941" y="6009729"/>
            <a:ext cx="642859" cy="338554"/>
          </a:xfrm>
          <a:prstGeom prst="rect">
            <a:avLst/>
          </a:prstGeom>
          <a:noFill/>
        </p:spPr>
        <p:txBody>
          <a:bodyPr wrap="square" rtlCol="0">
            <a:spAutoFit/>
          </a:bodyPr>
          <a:lstStyle/>
          <a:p>
            <a:r>
              <a:rPr lang="nl-BE" sz="1600" b="1">
                <a:solidFill>
                  <a:schemeClr val="bg1">
                    <a:lumMod val="95000"/>
                  </a:schemeClr>
                </a:solidFill>
              </a:rPr>
              <a:t>CTO</a:t>
            </a:r>
          </a:p>
        </p:txBody>
      </p:sp>
      <p:sp>
        <p:nvSpPr>
          <p:cNvPr id="15" name="Tekstvak 14">
            <a:extLst>
              <a:ext uri="{FF2B5EF4-FFF2-40B4-BE49-F238E27FC236}">
                <a16:creationId xmlns:a16="http://schemas.microsoft.com/office/drawing/2014/main" id="{3D4037EE-EDFC-2EEA-273C-141C6821F1D7}"/>
              </a:ext>
            </a:extLst>
          </p:cNvPr>
          <p:cNvSpPr txBox="1"/>
          <p:nvPr/>
        </p:nvSpPr>
        <p:spPr>
          <a:xfrm>
            <a:off x="2385664" y="5860768"/>
            <a:ext cx="1162292" cy="584775"/>
          </a:xfrm>
          <a:prstGeom prst="rect">
            <a:avLst/>
          </a:prstGeom>
          <a:noFill/>
        </p:spPr>
        <p:txBody>
          <a:bodyPr wrap="square" rtlCol="0">
            <a:spAutoFit/>
          </a:bodyPr>
          <a:lstStyle/>
          <a:p>
            <a:pPr algn="ctr"/>
            <a:r>
              <a:rPr lang="nl-BE" sz="1600" b="1">
                <a:solidFill>
                  <a:schemeClr val="bg1">
                    <a:lumMod val="95000"/>
                  </a:schemeClr>
                </a:solidFill>
              </a:rPr>
              <a:t>Clay Tectonics</a:t>
            </a:r>
          </a:p>
        </p:txBody>
      </p:sp>
      <p:sp>
        <p:nvSpPr>
          <p:cNvPr id="16" name="Tekstvak 15">
            <a:extLst>
              <a:ext uri="{FF2B5EF4-FFF2-40B4-BE49-F238E27FC236}">
                <a16:creationId xmlns:a16="http://schemas.microsoft.com/office/drawing/2014/main" id="{2A304140-9C57-7688-0023-F48866D38A4D}"/>
              </a:ext>
            </a:extLst>
          </p:cNvPr>
          <p:cNvSpPr txBox="1"/>
          <p:nvPr/>
        </p:nvSpPr>
        <p:spPr>
          <a:xfrm>
            <a:off x="4600071" y="5243562"/>
            <a:ext cx="1430587" cy="338554"/>
          </a:xfrm>
          <a:prstGeom prst="rect">
            <a:avLst/>
          </a:prstGeom>
          <a:noFill/>
        </p:spPr>
        <p:txBody>
          <a:bodyPr wrap="square" rtlCol="0">
            <a:spAutoFit/>
          </a:bodyPr>
          <a:lstStyle/>
          <a:p>
            <a:r>
              <a:rPr lang="nl-BE" sz="1600" b="1">
                <a:solidFill>
                  <a:schemeClr val="bg1">
                    <a:lumMod val="95000"/>
                  </a:schemeClr>
                </a:solidFill>
              </a:rPr>
              <a:t>eMSP-NBSR</a:t>
            </a:r>
          </a:p>
        </p:txBody>
      </p:sp>
      <p:sp>
        <p:nvSpPr>
          <p:cNvPr id="17" name="Tekstvak 16">
            <a:extLst>
              <a:ext uri="{FF2B5EF4-FFF2-40B4-BE49-F238E27FC236}">
                <a16:creationId xmlns:a16="http://schemas.microsoft.com/office/drawing/2014/main" id="{9445F1A0-9199-B2FB-6A7F-7FD65FE11688}"/>
              </a:ext>
            </a:extLst>
          </p:cNvPr>
          <p:cNvSpPr txBox="1"/>
          <p:nvPr/>
        </p:nvSpPr>
        <p:spPr>
          <a:xfrm>
            <a:off x="6304786" y="5233915"/>
            <a:ext cx="1430587" cy="338554"/>
          </a:xfrm>
          <a:prstGeom prst="rect">
            <a:avLst/>
          </a:prstGeom>
          <a:noFill/>
        </p:spPr>
        <p:txBody>
          <a:bodyPr wrap="square" rtlCol="0">
            <a:spAutoFit/>
          </a:bodyPr>
          <a:lstStyle/>
          <a:p>
            <a:r>
              <a:rPr lang="nl-BE" sz="1600" b="1">
                <a:solidFill>
                  <a:schemeClr val="bg1">
                    <a:lumMod val="95000"/>
                  </a:schemeClr>
                </a:solidFill>
              </a:rPr>
              <a:t>D4PV@Sea</a:t>
            </a:r>
          </a:p>
        </p:txBody>
      </p:sp>
      <p:sp>
        <p:nvSpPr>
          <p:cNvPr id="19" name="Tekstvak 18">
            <a:extLst>
              <a:ext uri="{FF2B5EF4-FFF2-40B4-BE49-F238E27FC236}">
                <a16:creationId xmlns:a16="http://schemas.microsoft.com/office/drawing/2014/main" id="{F51DE6BD-668B-A714-077C-8926E6879251}"/>
              </a:ext>
            </a:extLst>
          </p:cNvPr>
          <p:cNvSpPr txBox="1"/>
          <p:nvPr/>
        </p:nvSpPr>
        <p:spPr>
          <a:xfrm>
            <a:off x="5609326" y="6014737"/>
            <a:ext cx="1055914" cy="338554"/>
          </a:xfrm>
          <a:prstGeom prst="rect">
            <a:avLst/>
          </a:prstGeom>
          <a:noFill/>
        </p:spPr>
        <p:txBody>
          <a:bodyPr wrap="square" rtlCol="0">
            <a:spAutoFit/>
          </a:bodyPr>
          <a:lstStyle/>
          <a:p>
            <a:r>
              <a:rPr lang="nl-BE" sz="1600" b="1">
                <a:solidFill>
                  <a:schemeClr val="bg1">
                    <a:lumMod val="95000"/>
                  </a:schemeClr>
                </a:solidFill>
              </a:rPr>
              <a:t>Mfiland</a:t>
            </a:r>
          </a:p>
        </p:txBody>
      </p:sp>
      <p:sp>
        <p:nvSpPr>
          <p:cNvPr id="21" name="Tekstvak 20">
            <a:extLst>
              <a:ext uri="{FF2B5EF4-FFF2-40B4-BE49-F238E27FC236}">
                <a16:creationId xmlns:a16="http://schemas.microsoft.com/office/drawing/2014/main" id="{3DEA4F0E-BE1C-33CF-98A0-C915E2CC2C29}"/>
              </a:ext>
            </a:extLst>
          </p:cNvPr>
          <p:cNvSpPr txBox="1"/>
          <p:nvPr/>
        </p:nvSpPr>
        <p:spPr>
          <a:xfrm>
            <a:off x="8868600" y="1512694"/>
            <a:ext cx="947376" cy="338554"/>
          </a:xfrm>
          <a:prstGeom prst="rect">
            <a:avLst/>
          </a:prstGeom>
          <a:noFill/>
        </p:spPr>
        <p:txBody>
          <a:bodyPr wrap="square" rtlCol="0">
            <a:spAutoFit/>
          </a:bodyPr>
          <a:lstStyle/>
          <a:p>
            <a:r>
              <a:rPr lang="nl-BE" sz="1600" b="1">
                <a:solidFill>
                  <a:schemeClr val="bg1">
                    <a:lumMod val="95000"/>
                  </a:schemeClr>
                </a:solidFill>
              </a:rPr>
              <a:t>ELBE +</a:t>
            </a:r>
          </a:p>
        </p:txBody>
      </p:sp>
      <p:sp>
        <p:nvSpPr>
          <p:cNvPr id="22" name="Tekstvak 21">
            <a:extLst>
              <a:ext uri="{FF2B5EF4-FFF2-40B4-BE49-F238E27FC236}">
                <a16:creationId xmlns:a16="http://schemas.microsoft.com/office/drawing/2014/main" id="{D296631F-AC64-C304-C7FA-8AB5D4A5AB1C}"/>
              </a:ext>
            </a:extLst>
          </p:cNvPr>
          <p:cNvSpPr txBox="1"/>
          <p:nvPr/>
        </p:nvSpPr>
        <p:spPr>
          <a:xfrm>
            <a:off x="10355119" y="1523417"/>
            <a:ext cx="1215439" cy="338554"/>
          </a:xfrm>
          <a:prstGeom prst="rect">
            <a:avLst/>
          </a:prstGeom>
          <a:noFill/>
        </p:spPr>
        <p:txBody>
          <a:bodyPr wrap="square" rtlCol="0">
            <a:spAutoFit/>
          </a:bodyPr>
          <a:lstStyle/>
          <a:p>
            <a:r>
              <a:rPr lang="nl-BE" sz="1600" b="1">
                <a:solidFill>
                  <a:schemeClr val="bg1">
                    <a:lumMod val="95000"/>
                  </a:schemeClr>
                </a:solidFill>
              </a:rPr>
              <a:t>Inn2Power</a:t>
            </a:r>
          </a:p>
        </p:txBody>
      </p:sp>
      <p:sp>
        <p:nvSpPr>
          <p:cNvPr id="28" name="Tekstvak 27">
            <a:extLst>
              <a:ext uri="{FF2B5EF4-FFF2-40B4-BE49-F238E27FC236}">
                <a16:creationId xmlns:a16="http://schemas.microsoft.com/office/drawing/2014/main" id="{6D182A7B-D1CC-9553-C7BF-79FDFFC50B81}"/>
              </a:ext>
            </a:extLst>
          </p:cNvPr>
          <p:cNvSpPr txBox="1"/>
          <p:nvPr/>
        </p:nvSpPr>
        <p:spPr>
          <a:xfrm>
            <a:off x="8671658" y="3551039"/>
            <a:ext cx="1215439" cy="338554"/>
          </a:xfrm>
          <a:prstGeom prst="rect">
            <a:avLst/>
          </a:prstGeom>
          <a:noFill/>
        </p:spPr>
        <p:txBody>
          <a:bodyPr wrap="square" rtlCol="0">
            <a:spAutoFit/>
          </a:bodyPr>
          <a:lstStyle/>
          <a:p>
            <a:r>
              <a:rPr lang="nl-BE" sz="1600" b="1">
                <a:solidFill>
                  <a:schemeClr val="bg1">
                    <a:lumMod val="95000"/>
                  </a:schemeClr>
                </a:solidFill>
              </a:rPr>
              <a:t>MPVAqua</a:t>
            </a:r>
          </a:p>
        </p:txBody>
      </p:sp>
      <p:sp>
        <p:nvSpPr>
          <p:cNvPr id="33" name="Tekstvak 32">
            <a:extLst>
              <a:ext uri="{FF2B5EF4-FFF2-40B4-BE49-F238E27FC236}">
                <a16:creationId xmlns:a16="http://schemas.microsoft.com/office/drawing/2014/main" id="{8D0DD7F8-B134-E968-06B2-C2E30668F0C4}"/>
              </a:ext>
            </a:extLst>
          </p:cNvPr>
          <p:cNvSpPr txBox="1"/>
          <p:nvPr/>
        </p:nvSpPr>
        <p:spPr>
          <a:xfrm>
            <a:off x="10372786" y="3551039"/>
            <a:ext cx="1125863" cy="338554"/>
          </a:xfrm>
          <a:prstGeom prst="rect">
            <a:avLst/>
          </a:prstGeom>
          <a:noFill/>
        </p:spPr>
        <p:txBody>
          <a:bodyPr wrap="square" rtlCol="0">
            <a:spAutoFit/>
          </a:bodyPr>
          <a:lstStyle/>
          <a:p>
            <a:r>
              <a:rPr lang="nl-BE" sz="1600" b="1">
                <a:solidFill>
                  <a:schemeClr val="bg1">
                    <a:lumMod val="95000"/>
                  </a:schemeClr>
                </a:solidFill>
              </a:rPr>
              <a:t>BlueERA</a:t>
            </a:r>
          </a:p>
        </p:txBody>
      </p:sp>
      <p:sp>
        <p:nvSpPr>
          <p:cNvPr id="34" name="Tekstvak 33">
            <a:extLst>
              <a:ext uri="{FF2B5EF4-FFF2-40B4-BE49-F238E27FC236}">
                <a16:creationId xmlns:a16="http://schemas.microsoft.com/office/drawing/2014/main" id="{DCE1594F-B9F4-6A42-E3DC-68A58A8235FE}"/>
              </a:ext>
            </a:extLst>
          </p:cNvPr>
          <p:cNvSpPr txBox="1"/>
          <p:nvPr/>
        </p:nvSpPr>
        <p:spPr>
          <a:xfrm>
            <a:off x="8619508" y="5243562"/>
            <a:ext cx="1322050" cy="338554"/>
          </a:xfrm>
          <a:prstGeom prst="rect">
            <a:avLst/>
          </a:prstGeom>
          <a:noFill/>
        </p:spPr>
        <p:txBody>
          <a:bodyPr wrap="square" rtlCol="0">
            <a:spAutoFit/>
          </a:bodyPr>
          <a:lstStyle/>
          <a:p>
            <a:r>
              <a:rPr lang="nl-BE" sz="1600" b="1">
                <a:solidFill>
                  <a:schemeClr val="bg1">
                    <a:lumMod val="95000"/>
                  </a:schemeClr>
                </a:solidFill>
              </a:rPr>
              <a:t>H2-MHYTIC</a:t>
            </a:r>
          </a:p>
        </p:txBody>
      </p:sp>
      <p:sp>
        <p:nvSpPr>
          <p:cNvPr id="49" name="Tekstvak 48">
            <a:extLst>
              <a:ext uri="{FF2B5EF4-FFF2-40B4-BE49-F238E27FC236}">
                <a16:creationId xmlns:a16="http://schemas.microsoft.com/office/drawing/2014/main" id="{F99E706C-D05D-D706-0815-78508EB96045}"/>
              </a:ext>
            </a:extLst>
          </p:cNvPr>
          <p:cNvSpPr txBox="1"/>
          <p:nvPr/>
        </p:nvSpPr>
        <p:spPr>
          <a:xfrm>
            <a:off x="10224207" y="5282789"/>
            <a:ext cx="1369517" cy="307777"/>
          </a:xfrm>
          <a:prstGeom prst="rect">
            <a:avLst/>
          </a:prstGeom>
          <a:noFill/>
        </p:spPr>
        <p:txBody>
          <a:bodyPr wrap="square" rtlCol="0">
            <a:spAutoFit/>
          </a:bodyPr>
          <a:lstStyle/>
          <a:p>
            <a:r>
              <a:rPr lang="nl-BE" sz="1400" b="1">
                <a:solidFill>
                  <a:schemeClr val="bg1">
                    <a:lumMod val="95000"/>
                  </a:schemeClr>
                </a:solidFill>
              </a:rPr>
              <a:t>INTENSSE-H2</a:t>
            </a:r>
          </a:p>
        </p:txBody>
      </p:sp>
      <p:sp>
        <p:nvSpPr>
          <p:cNvPr id="54" name="Tekstvak 53">
            <a:extLst>
              <a:ext uri="{FF2B5EF4-FFF2-40B4-BE49-F238E27FC236}">
                <a16:creationId xmlns:a16="http://schemas.microsoft.com/office/drawing/2014/main" id="{A3FB80E8-34BE-4379-2FCF-FAAA575C13D0}"/>
              </a:ext>
            </a:extLst>
          </p:cNvPr>
          <p:cNvSpPr txBox="1"/>
          <p:nvPr/>
        </p:nvSpPr>
        <p:spPr>
          <a:xfrm>
            <a:off x="8585450" y="6012628"/>
            <a:ext cx="1399848" cy="338554"/>
          </a:xfrm>
          <a:prstGeom prst="rect">
            <a:avLst/>
          </a:prstGeom>
          <a:noFill/>
        </p:spPr>
        <p:txBody>
          <a:bodyPr wrap="square" rtlCol="0">
            <a:spAutoFit/>
          </a:bodyPr>
          <a:lstStyle/>
          <a:p>
            <a:r>
              <a:rPr lang="nl-BE" sz="1600" b="1">
                <a:solidFill>
                  <a:schemeClr val="bg1">
                    <a:lumMod val="95000"/>
                  </a:schemeClr>
                </a:solidFill>
              </a:rPr>
              <a:t>Sweet H2(O)</a:t>
            </a:r>
          </a:p>
        </p:txBody>
      </p:sp>
      <p:sp>
        <p:nvSpPr>
          <p:cNvPr id="55" name="Tekstvak 54">
            <a:extLst>
              <a:ext uri="{FF2B5EF4-FFF2-40B4-BE49-F238E27FC236}">
                <a16:creationId xmlns:a16="http://schemas.microsoft.com/office/drawing/2014/main" id="{26FFFA05-1ABE-70A6-25DC-FE80DAA20553}"/>
              </a:ext>
            </a:extLst>
          </p:cNvPr>
          <p:cNvSpPr txBox="1"/>
          <p:nvPr/>
        </p:nvSpPr>
        <p:spPr>
          <a:xfrm>
            <a:off x="10259181" y="5989514"/>
            <a:ext cx="1250198" cy="338554"/>
          </a:xfrm>
          <a:prstGeom prst="rect">
            <a:avLst/>
          </a:prstGeom>
          <a:noFill/>
        </p:spPr>
        <p:txBody>
          <a:bodyPr wrap="square" rtlCol="0">
            <a:spAutoFit/>
          </a:bodyPr>
          <a:lstStyle/>
          <a:p>
            <a:r>
              <a:rPr lang="nl-BE" sz="1600" b="1">
                <a:solidFill>
                  <a:schemeClr val="bg1">
                    <a:lumMod val="95000"/>
                  </a:schemeClr>
                </a:solidFill>
              </a:rPr>
              <a:t>CORDOBA</a:t>
            </a:r>
          </a:p>
        </p:txBody>
      </p:sp>
      <p:sp>
        <p:nvSpPr>
          <p:cNvPr id="56" name="Rechthoek: afgeronde hoeken 55">
            <a:extLst>
              <a:ext uri="{FF2B5EF4-FFF2-40B4-BE49-F238E27FC236}">
                <a16:creationId xmlns:a16="http://schemas.microsoft.com/office/drawing/2014/main" id="{E060E32D-A947-A5E3-9311-19CE81D24308}"/>
              </a:ext>
            </a:extLst>
          </p:cNvPr>
          <p:cNvSpPr/>
          <p:nvPr/>
        </p:nvSpPr>
        <p:spPr>
          <a:xfrm>
            <a:off x="4278142" y="811406"/>
            <a:ext cx="3665913" cy="18241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Tekstvak 56">
            <a:extLst>
              <a:ext uri="{FF2B5EF4-FFF2-40B4-BE49-F238E27FC236}">
                <a16:creationId xmlns:a16="http://schemas.microsoft.com/office/drawing/2014/main" id="{69CECE7E-37AE-B6AF-DA6B-9652E335E824}"/>
              </a:ext>
            </a:extLst>
          </p:cNvPr>
          <p:cNvSpPr txBox="1"/>
          <p:nvPr/>
        </p:nvSpPr>
        <p:spPr>
          <a:xfrm>
            <a:off x="5516791" y="795191"/>
            <a:ext cx="1158416" cy="338554"/>
          </a:xfrm>
          <a:prstGeom prst="rect">
            <a:avLst/>
          </a:prstGeom>
          <a:noFill/>
        </p:spPr>
        <p:txBody>
          <a:bodyPr wrap="square" rtlCol="0">
            <a:spAutoFit/>
          </a:bodyPr>
          <a:lstStyle/>
          <a:p>
            <a:r>
              <a:rPr lang="nl-BE" sz="1600" b="1">
                <a:solidFill>
                  <a:srgbClr val="174376"/>
                </a:solidFill>
              </a:rPr>
              <a:t>Schaarste</a:t>
            </a:r>
            <a:endParaRPr lang="nl-BE" sz="1200" b="1">
              <a:solidFill>
                <a:srgbClr val="174376"/>
              </a:solidFill>
            </a:endParaRPr>
          </a:p>
        </p:txBody>
      </p:sp>
      <p:sp>
        <p:nvSpPr>
          <p:cNvPr id="58" name="Rechthoek: afgeronde hoeken 57">
            <a:extLst>
              <a:ext uri="{FF2B5EF4-FFF2-40B4-BE49-F238E27FC236}">
                <a16:creationId xmlns:a16="http://schemas.microsoft.com/office/drawing/2014/main" id="{AA7C7FF8-51E5-8FC2-FE12-0B6E8FFA9297}"/>
              </a:ext>
            </a:extLst>
          </p:cNvPr>
          <p:cNvSpPr/>
          <p:nvPr/>
        </p:nvSpPr>
        <p:spPr>
          <a:xfrm>
            <a:off x="4617614" y="1158392"/>
            <a:ext cx="1445871" cy="1079759"/>
          </a:xfrm>
          <a:prstGeom prst="roundRect">
            <a:avLst/>
          </a:prstGeom>
          <a:blipFill>
            <a:blip r:embed="rId49">
              <a:alphaModFix amt="50000"/>
              <a:extLst>
                <a:ext uri="{BEBA8EAE-BF5A-486C-A8C5-ECC9F3942E4B}">
                  <a14:imgProps xmlns:a14="http://schemas.microsoft.com/office/drawing/2010/main">
                    <a14:imgLayer r:embed="rId50">
                      <a14:imgEffect>
                        <a14:brightnessContrast bright="-20000"/>
                      </a14:imgEffect>
                    </a14:imgLayer>
                  </a14:imgProps>
                </a:ex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7" name="Tekstvak 66">
            <a:extLst>
              <a:ext uri="{FF2B5EF4-FFF2-40B4-BE49-F238E27FC236}">
                <a16:creationId xmlns:a16="http://schemas.microsoft.com/office/drawing/2014/main" id="{231AD8CB-017E-579A-D581-9B448ED80A42}"/>
              </a:ext>
            </a:extLst>
          </p:cNvPr>
          <p:cNvSpPr txBox="1"/>
          <p:nvPr/>
        </p:nvSpPr>
        <p:spPr>
          <a:xfrm>
            <a:off x="4904406" y="1512694"/>
            <a:ext cx="947376" cy="338554"/>
          </a:xfrm>
          <a:prstGeom prst="rect">
            <a:avLst/>
          </a:prstGeom>
          <a:noFill/>
        </p:spPr>
        <p:txBody>
          <a:bodyPr wrap="square" rtlCol="0">
            <a:spAutoFit/>
          </a:bodyPr>
          <a:lstStyle/>
          <a:p>
            <a:r>
              <a:rPr lang="nl-BE" sz="1600" b="1">
                <a:solidFill>
                  <a:schemeClr val="bg1">
                    <a:lumMod val="95000"/>
                  </a:schemeClr>
                </a:solidFill>
              </a:rPr>
              <a:t>T-Shore</a:t>
            </a:r>
          </a:p>
        </p:txBody>
      </p:sp>
      <p:sp>
        <p:nvSpPr>
          <p:cNvPr id="3" name="Rechthoek: afgeronde hoeken 2">
            <a:extLst>
              <a:ext uri="{FF2B5EF4-FFF2-40B4-BE49-F238E27FC236}">
                <a16:creationId xmlns:a16="http://schemas.microsoft.com/office/drawing/2014/main" id="{4E9ECCE4-E298-7516-EC43-24FF10C99935}"/>
              </a:ext>
            </a:extLst>
          </p:cNvPr>
          <p:cNvSpPr/>
          <p:nvPr/>
        </p:nvSpPr>
        <p:spPr>
          <a:xfrm>
            <a:off x="6256888" y="1152814"/>
            <a:ext cx="1423019" cy="1079759"/>
          </a:xfrm>
          <a:prstGeom prst="roundRect">
            <a:avLst/>
          </a:prstGeom>
          <a:blipFill dpi="0" rotWithShape="1">
            <a:blip r:embed="rId51">
              <a:alphaModFix amt="50000"/>
              <a:extLst>
                <a:ext uri="{BEBA8EAE-BF5A-486C-A8C5-ECC9F3942E4B}">
                  <a14:imgProps xmlns:a14="http://schemas.microsoft.com/office/drawing/2010/main">
                    <a14:imgLayer r:embed="rId52">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8" name="Tekstvak 67">
            <a:extLst>
              <a:ext uri="{FF2B5EF4-FFF2-40B4-BE49-F238E27FC236}">
                <a16:creationId xmlns:a16="http://schemas.microsoft.com/office/drawing/2014/main" id="{F2BFA120-893D-4404-0A2A-6CF5ED756B59}"/>
              </a:ext>
            </a:extLst>
          </p:cNvPr>
          <p:cNvSpPr txBox="1"/>
          <p:nvPr/>
        </p:nvSpPr>
        <p:spPr>
          <a:xfrm>
            <a:off x="6288445" y="1523417"/>
            <a:ext cx="1423019" cy="307777"/>
          </a:xfrm>
          <a:prstGeom prst="rect">
            <a:avLst/>
          </a:prstGeom>
          <a:noFill/>
        </p:spPr>
        <p:txBody>
          <a:bodyPr wrap="square" rtlCol="0">
            <a:spAutoFit/>
          </a:bodyPr>
          <a:lstStyle/>
          <a:p>
            <a:r>
              <a:rPr lang="nl-BE" sz="1400" b="1">
                <a:solidFill>
                  <a:schemeClr val="bg1">
                    <a:lumMod val="95000"/>
                  </a:schemeClr>
                </a:solidFill>
              </a:rPr>
              <a:t>Ready4Decom</a:t>
            </a:r>
          </a:p>
        </p:txBody>
      </p:sp>
    </p:spTree>
    <p:extLst>
      <p:ext uri="{BB962C8B-B14F-4D97-AF65-F5344CB8AC3E}">
        <p14:creationId xmlns:p14="http://schemas.microsoft.com/office/powerpoint/2010/main" val="3890614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C4B724F7-3C17-A8FF-B8E1-5B2795C260E3}"/>
              </a:ext>
            </a:extLst>
          </p:cNvPr>
          <p:cNvSpPr/>
          <p:nvPr/>
        </p:nvSpPr>
        <p:spPr>
          <a:xfrm>
            <a:off x="1155289" y="250228"/>
            <a:ext cx="9468465" cy="612774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Vrije vorm: vorm 18">
            <a:extLst>
              <a:ext uri="{FF2B5EF4-FFF2-40B4-BE49-F238E27FC236}">
                <a16:creationId xmlns:a16="http://schemas.microsoft.com/office/drawing/2014/main" id="{E283D5E7-C083-CF45-C2C1-2C70BC801ABA}"/>
              </a:ext>
            </a:extLst>
          </p:cNvPr>
          <p:cNvSpPr/>
          <p:nvPr/>
        </p:nvSpPr>
        <p:spPr>
          <a:xfrm>
            <a:off x="2000250" y="2727102"/>
            <a:ext cx="5715083" cy="2767462"/>
          </a:xfrm>
          <a:custGeom>
            <a:avLst/>
            <a:gdLst>
              <a:gd name="connsiteX0" fmla="*/ 0 w 5715083"/>
              <a:gd name="connsiteY0" fmla="*/ 310012 h 2767462"/>
              <a:gd name="connsiteX1" fmla="*/ 1020536 w 5715083"/>
              <a:gd name="connsiteY1" fmla="*/ 16098 h 2767462"/>
              <a:gd name="connsiteX2" fmla="*/ 2139043 w 5715083"/>
              <a:gd name="connsiteY2" fmla="*/ 742719 h 2767462"/>
              <a:gd name="connsiteX3" fmla="*/ 1918607 w 5715083"/>
              <a:gd name="connsiteY3" fmla="*/ 1542819 h 2767462"/>
              <a:gd name="connsiteX4" fmla="*/ 2849336 w 5715083"/>
              <a:gd name="connsiteY4" fmla="*/ 1820405 h 2767462"/>
              <a:gd name="connsiteX5" fmla="*/ 3722914 w 5715083"/>
              <a:gd name="connsiteY5" fmla="*/ 522284 h 2767462"/>
              <a:gd name="connsiteX6" fmla="*/ 4996543 w 5715083"/>
              <a:gd name="connsiteY6" fmla="*/ 375327 h 2767462"/>
              <a:gd name="connsiteX7" fmla="*/ 5715000 w 5715083"/>
              <a:gd name="connsiteY7" fmla="*/ 1134605 h 2767462"/>
              <a:gd name="connsiteX8" fmla="*/ 5037364 w 5715083"/>
              <a:gd name="connsiteY8" fmla="*/ 2408234 h 2767462"/>
              <a:gd name="connsiteX9" fmla="*/ 4057650 w 5715083"/>
              <a:gd name="connsiteY9" fmla="*/ 1804077 h 2767462"/>
              <a:gd name="connsiteX10" fmla="*/ 3273879 w 5715083"/>
              <a:gd name="connsiteY10" fmla="*/ 2024512 h 2767462"/>
              <a:gd name="connsiteX11" fmla="*/ 2922814 w 5715083"/>
              <a:gd name="connsiteY11" fmla="*/ 2767462 h 276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83" h="2767462">
                <a:moveTo>
                  <a:pt x="0" y="310012"/>
                </a:moveTo>
                <a:cubicBezTo>
                  <a:pt x="332014" y="126996"/>
                  <a:pt x="664029" y="-56020"/>
                  <a:pt x="1020536" y="16098"/>
                </a:cubicBezTo>
                <a:cubicBezTo>
                  <a:pt x="1377043" y="88216"/>
                  <a:pt x="1989365" y="488266"/>
                  <a:pt x="2139043" y="742719"/>
                </a:cubicBezTo>
                <a:cubicBezTo>
                  <a:pt x="2288722" y="997173"/>
                  <a:pt x="1800225" y="1363205"/>
                  <a:pt x="1918607" y="1542819"/>
                </a:cubicBezTo>
                <a:cubicBezTo>
                  <a:pt x="2036989" y="1722433"/>
                  <a:pt x="2548618" y="1990494"/>
                  <a:pt x="2849336" y="1820405"/>
                </a:cubicBezTo>
                <a:cubicBezTo>
                  <a:pt x="3150054" y="1650316"/>
                  <a:pt x="3365046" y="763130"/>
                  <a:pt x="3722914" y="522284"/>
                </a:cubicBezTo>
                <a:cubicBezTo>
                  <a:pt x="4080782" y="281438"/>
                  <a:pt x="4664529" y="273274"/>
                  <a:pt x="4996543" y="375327"/>
                </a:cubicBezTo>
                <a:cubicBezTo>
                  <a:pt x="5328557" y="477380"/>
                  <a:pt x="5708197" y="795787"/>
                  <a:pt x="5715000" y="1134605"/>
                </a:cubicBezTo>
                <a:cubicBezTo>
                  <a:pt x="5721804" y="1473423"/>
                  <a:pt x="5313589" y="2296655"/>
                  <a:pt x="5037364" y="2408234"/>
                </a:cubicBezTo>
                <a:cubicBezTo>
                  <a:pt x="4761139" y="2519813"/>
                  <a:pt x="4351564" y="1868031"/>
                  <a:pt x="4057650" y="1804077"/>
                </a:cubicBezTo>
                <a:cubicBezTo>
                  <a:pt x="3763736" y="1740123"/>
                  <a:pt x="3463018" y="1863948"/>
                  <a:pt x="3273879" y="2024512"/>
                </a:cubicBezTo>
                <a:cubicBezTo>
                  <a:pt x="3084740" y="2185076"/>
                  <a:pt x="3003777" y="2476269"/>
                  <a:pt x="2922814" y="2767462"/>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5" name="Tekstvak 4">
            <a:extLst>
              <a:ext uri="{FF2B5EF4-FFF2-40B4-BE49-F238E27FC236}">
                <a16:creationId xmlns:a16="http://schemas.microsoft.com/office/drawing/2014/main" id="{87666A25-BFC3-FA63-550E-D350BCAD9E28}"/>
              </a:ext>
            </a:extLst>
          </p:cNvPr>
          <p:cNvSpPr txBox="1"/>
          <p:nvPr/>
        </p:nvSpPr>
        <p:spPr>
          <a:xfrm>
            <a:off x="1796991" y="480024"/>
            <a:ext cx="7921288" cy="861774"/>
          </a:xfrm>
          <a:prstGeom prst="rect">
            <a:avLst/>
          </a:prstGeom>
          <a:noFill/>
        </p:spPr>
        <p:txBody>
          <a:bodyPr wrap="square" rtlCol="0">
            <a:spAutoFit/>
          </a:bodyPr>
          <a:lstStyle/>
          <a:p>
            <a:pPr algn="ctr"/>
            <a:r>
              <a:rPr lang="nl-BE" sz="3600" b="1">
                <a:solidFill>
                  <a:schemeClr val="bg1"/>
                </a:solidFill>
              </a:rPr>
              <a:t>BOPTIC</a:t>
            </a:r>
          </a:p>
          <a:p>
            <a:pPr algn="ctr"/>
            <a:r>
              <a:rPr lang="nl-BE" sz="1400" b="1">
                <a:solidFill>
                  <a:schemeClr val="bg1"/>
                </a:solidFill>
              </a:rPr>
              <a:t>Monitoring of offshore power </a:t>
            </a:r>
            <a:r>
              <a:rPr lang="nl-BE" sz="1400" b="1" err="1">
                <a:solidFill>
                  <a:schemeClr val="bg1"/>
                </a:solidFill>
              </a:rPr>
              <a:t>cables</a:t>
            </a:r>
            <a:r>
              <a:rPr lang="nl-BE" sz="1400" b="1">
                <a:solidFill>
                  <a:schemeClr val="bg1"/>
                </a:solidFill>
              </a:rPr>
              <a:t> and foundations by Distributed Fiber </a:t>
            </a:r>
            <a:r>
              <a:rPr lang="nl-BE" sz="1400" b="1" err="1">
                <a:solidFill>
                  <a:schemeClr val="bg1"/>
                </a:solidFill>
              </a:rPr>
              <a:t>Optic</a:t>
            </a:r>
            <a:r>
              <a:rPr lang="nl-BE" sz="1400" b="1">
                <a:solidFill>
                  <a:schemeClr val="bg1"/>
                </a:solidFill>
              </a:rPr>
              <a:t> </a:t>
            </a:r>
            <a:r>
              <a:rPr lang="nl-BE" sz="1400" b="1" err="1">
                <a:solidFill>
                  <a:schemeClr val="bg1"/>
                </a:solidFill>
              </a:rPr>
              <a:t>Sensing</a:t>
            </a:r>
            <a:endParaRPr lang="nl-BE" sz="1400" b="1">
              <a:solidFill>
                <a:schemeClr val="bg1"/>
              </a:solidFill>
            </a:endParaRPr>
          </a:p>
        </p:txBody>
      </p:sp>
      <p:sp>
        <p:nvSpPr>
          <p:cNvPr id="11" name="Tekstvak 10">
            <a:extLst>
              <a:ext uri="{FF2B5EF4-FFF2-40B4-BE49-F238E27FC236}">
                <a16:creationId xmlns:a16="http://schemas.microsoft.com/office/drawing/2014/main" id="{78873C0D-6361-C107-E995-4B9C4F13E2C4}"/>
              </a:ext>
            </a:extLst>
          </p:cNvPr>
          <p:cNvSpPr txBox="1"/>
          <p:nvPr/>
        </p:nvSpPr>
        <p:spPr>
          <a:xfrm>
            <a:off x="2071523" y="1382607"/>
            <a:ext cx="8262180" cy="707886"/>
          </a:xfrm>
          <a:prstGeom prst="rect">
            <a:avLst/>
          </a:prstGeom>
          <a:noFill/>
        </p:spPr>
        <p:txBody>
          <a:bodyPr wrap="square" rtlCol="0">
            <a:spAutoFit/>
          </a:bodyPr>
          <a:lstStyle/>
          <a:p>
            <a:r>
              <a:rPr lang="nl-BE" sz="1200">
                <a:solidFill>
                  <a:schemeClr val="bg1"/>
                </a:solidFill>
              </a:rPr>
              <a:t>55% van alle verzekeringsclaims in offshore windparken wordt veroorzaakt door </a:t>
            </a:r>
            <a:r>
              <a:rPr lang="nl-BE" sz="1200" b="1">
                <a:solidFill>
                  <a:srgbClr val="174376"/>
                </a:solidFill>
              </a:rPr>
              <a:t>schade</a:t>
            </a:r>
            <a:r>
              <a:rPr lang="nl-BE" sz="1200">
                <a:solidFill>
                  <a:schemeClr val="bg1"/>
                </a:solidFill>
              </a:rPr>
              <a:t> aan de </a:t>
            </a:r>
            <a:r>
              <a:rPr lang="nl-BE" sz="1200" b="1">
                <a:solidFill>
                  <a:srgbClr val="174376"/>
                </a:solidFill>
              </a:rPr>
              <a:t>kabels </a:t>
            </a:r>
            <a:r>
              <a:rPr lang="nl-BE" sz="1200">
                <a:solidFill>
                  <a:schemeClr val="bg1"/>
                </a:solidFill>
              </a:rPr>
              <a:t>en </a:t>
            </a:r>
            <a:r>
              <a:rPr lang="nl-BE" sz="1200" b="1">
                <a:solidFill>
                  <a:srgbClr val="174376"/>
                </a:solidFill>
              </a:rPr>
              <a:t>aansluitingen</a:t>
            </a:r>
            <a:r>
              <a:rPr lang="nl-BE" sz="1200">
                <a:solidFill>
                  <a:schemeClr val="bg1"/>
                </a:solidFill>
              </a:rPr>
              <a:t>, dit resulteert in een zeer hoge operationele kost en dus ook een hoge </a:t>
            </a:r>
            <a:r>
              <a:rPr lang="nl-BE" sz="1200" err="1">
                <a:solidFill>
                  <a:schemeClr val="bg1"/>
                </a:solidFill>
              </a:rPr>
              <a:t>levelised</a:t>
            </a:r>
            <a:r>
              <a:rPr lang="nl-BE" sz="1200">
                <a:solidFill>
                  <a:schemeClr val="bg1"/>
                </a:solidFill>
              </a:rPr>
              <a:t> cost of energy (LOE)</a:t>
            </a:r>
          </a:p>
          <a:p>
            <a:endParaRPr lang="nl-BE" sz="1600">
              <a:solidFill>
                <a:schemeClr val="bg1"/>
              </a:solidFill>
            </a:endParaRPr>
          </a:p>
        </p:txBody>
      </p:sp>
      <p:pic>
        <p:nvPicPr>
          <p:cNvPr id="1026" name="Picture 2" descr="What's the Difference Between Copper Cable and Fiber Optic Cable?">
            <a:extLst>
              <a:ext uri="{FF2B5EF4-FFF2-40B4-BE49-F238E27FC236}">
                <a16:creationId xmlns:a16="http://schemas.microsoft.com/office/drawing/2014/main" id="{50AE6C8C-46E3-2A13-663B-1ED4BCA3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214" y="2627383"/>
            <a:ext cx="1591859" cy="1059309"/>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Graphic 2" descr="Roos met effen opvulling">
            <a:extLst>
              <a:ext uri="{FF2B5EF4-FFF2-40B4-BE49-F238E27FC236}">
                <a16:creationId xmlns:a16="http://schemas.microsoft.com/office/drawing/2014/main" id="{C98862AC-27B7-D5F7-F2CA-DB18C50B9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8246" y="1998472"/>
            <a:ext cx="440891" cy="440891"/>
          </a:xfrm>
          <a:prstGeom prst="rect">
            <a:avLst/>
          </a:prstGeom>
        </p:spPr>
      </p:pic>
      <p:sp>
        <p:nvSpPr>
          <p:cNvPr id="6" name="Tekstvak 5">
            <a:extLst>
              <a:ext uri="{FF2B5EF4-FFF2-40B4-BE49-F238E27FC236}">
                <a16:creationId xmlns:a16="http://schemas.microsoft.com/office/drawing/2014/main" id="{1B05CECD-3064-0277-C49C-8FECB945110F}"/>
              </a:ext>
            </a:extLst>
          </p:cNvPr>
          <p:cNvSpPr txBox="1"/>
          <p:nvPr/>
        </p:nvSpPr>
        <p:spPr>
          <a:xfrm>
            <a:off x="2054410" y="2043726"/>
            <a:ext cx="8128623" cy="646331"/>
          </a:xfrm>
          <a:prstGeom prst="rect">
            <a:avLst/>
          </a:prstGeom>
          <a:noFill/>
        </p:spPr>
        <p:txBody>
          <a:bodyPr wrap="square" rtlCol="0">
            <a:spAutoFit/>
          </a:bodyPr>
          <a:lstStyle/>
          <a:p>
            <a:r>
              <a:rPr lang="nl-BE" sz="1200" b="1">
                <a:solidFill>
                  <a:srgbClr val="174376"/>
                </a:solidFill>
              </a:rPr>
              <a:t>Optische monitoringstechnologieën </a:t>
            </a:r>
            <a:r>
              <a:rPr lang="nl-BE" sz="1200">
                <a:solidFill>
                  <a:schemeClr val="bg1"/>
                </a:solidFill>
              </a:rPr>
              <a:t>ontwikkelen en implementeren om slimme </a:t>
            </a:r>
            <a:r>
              <a:rPr lang="nl-BE" sz="1200" b="1">
                <a:solidFill>
                  <a:srgbClr val="174376"/>
                </a:solidFill>
              </a:rPr>
              <a:t>kabels</a:t>
            </a:r>
            <a:r>
              <a:rPr lang="nl-BE" sz="1200">
                <a:solidFill>
                  <a:schemeClr val="bg1"/>
                </a:solidFill>
              </a:rPr>
              <a:t> en </a:t>
            </a:r>
            <a:r>
              <a:rPr lang="nl-BE" sz="1200" b="1">
                <a:solidFill>
                  <a:srgbClr val="174376"/>
                </a:solidFill>
              </a:rPr>
              <a:t>funderingen</a:t>
            </a:r>
            <a:r>
              <a:rPr lang="nl-BE" sz="1200">
                <a:solidFill>
                  <a:schemeClr val="bg1"/>
                </a:solidFill>
              </a:rPr>
              <a:t> te voorzien voor offshore windparken  aan de hand van  </a:t>
            </a:r>
            <a:r>
              <a:rPr lang="nl-BE" sz="1200" b="1">
                <a:solidFill>
                  <a:srgbClr val="174376"/>
                </a:solidFill>
              </a:rPr>
              <a:t>optische verzeltechnologieën.</a:t>
            </a:r>
            <a:r>
              <a:rPr lang="nl-BE" sz="1200">
                <a:solidFill>
                  <a:schemeClr val="bg1"/>
                </a:solidFill>
              </a:rPr>
              <a:t>  Op deze manier kunnen de OPEX-kosten van de </a:t>
            </a:r>
            <a:r>
              <a:rPr lang="nl-BE" sz="1200" b="1">
                <a:solidFill>
                  <a:srgbClr val="174376"/>
                </a:solidFill>
              </a:rPr>
              <a:t>Balance Of Plant (BOP)</a:t>
            </a:r>
            <a:r>
              <a:rPr lang="nl-BE" sz="1200">
                <a:solidFill>
                  <a:schemeClr val="bg1"/>
                </a:solidFill>
              </a:rPr>
              <a:t> verminderd worden.</a:t>
            </a:r>
          </a:p>
        </p:txBody>
      </p:sp>
      <p:pic>
        <p:nvPicPr>
          <p:cNvPr id="7" name="Graphic 6" descr="Krant met effen opvulling">
            <a:extLst>
              <a:ext uri="{FF2B5EF4-FFF2-40B4-BE49-F238E27FC236}">
                <a16:creationId xmlns:a16="http://schemas.microsoft.com/office/drawing/2014/main" id="{EA6D6BE3-9994-715B-99CE-10676638F4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3253" y="1381147"/>
            <a:ext cx="447736" cy="447736"/>
          </a:xfrm>
          <a:prstGeom prst="rect">
            <a:avLst/>
          </a:prstGeom>
        </p:spPr>
      </p:pic>
      <p:pic>
        <p:nvPicPr>
          <p:cNvPr id="9" name="Graphic 8" descr="Voetafdrukken met effen opvulling">
            <a:extLst>
              <a:ext uri="{FF2B5EF4-FFF2-40B4-BE49-F238E27FC236}">
                <a16:creationId xmlns:a16="http://schemas.microsoft.com/office/drawing/2014/main" id="{C191E3C1-ECCA-CD18-FD1D-05DC084D29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744290">
            <a:off x="1566041" y="2822604"/>
            <a:ext cx="447736" cy="447736"/>
          </a:xfrm>
          <a:prstGeom prst="rect">
            <a:avLst/>
          </a:prstGeom>
        </p:spPr>
      </p:pic>
      <p:sp>
        <p:nvSpPr>
          <p:cNvPr id="10" name="Rechthoek: afgeronde hoeken 9">
            <a:extLst>
              <a:ext uri="{FF2B5EF4-FFF2-40B4-BE49-F238E27FC236}">
                <a16:creationId xmlns:a16="http://schemas.microsoft.com/office/drawing/2014/main" id="{2C3B94C9-8047-2C40-09CA-C889BFD5E6F1}"/>
              </a:ext>
            </a:extLst>
          </p:cNvPr>
          <p:cNvSpPr/>
          <p:nvPr/>
        </p:nvSpPr>
        <p:spPr>
          <a:xfrm>
            <a:off x="2524749" y="2813802"/>
            <a:ext cx="2961737" cy="367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13" name="Tekstvak 12">
            <a:extLst>
              <a:ext uri="{FF2B5EF4-FFF2-40B4-BE49-F238E27FC236}">
                <a16:creationId xmlns:a16="http://schemas.microsoft.com/office/drawing/2014/main" id="{C5B74DFF-24E6-0628-C1AB-B6A81F2C3343}"/>
              </a:ext>
            </a:extLst>
          </p:cNvPr>
          <p:cNvSpPr txBox="1"/>
          <p:nvPr/>
        </p:nvSpPr>
        <p:spPr>
          <a:xfrm>
            <a:off x="2610673" y="2859623"/>
            <a:ext cx="2789887" cy="276999"/>
          </a:xfrm>
          <a:prstGeom prst="rect">
            <a:avLst/>
          </a:prstGeom>
          <a:noFill/>
        </p:spPr>
        <p:txBody>
          <a:bodyPr wrap="square" rtlCol="0">
            <a:spAutoFit/>
          </a:bodyPr>
          <a:lstStyle/>
          <a:p>
            <a:r>
              <a:rPr lang="nl-BE" sz="1200" b="1">
                <a:solidFill>
                  <a:schemeClr val="bg1"/>
                </a:solidFill>
              </a:rPr>
              <a:t>1. Basis laboratorium experimenten</a:t>
            </a:r>
          </a:p>
        </p:txBody>
      </p:sp>
      <p:sp>
        <p:nvSpPr>
          <p:cNvPr id="20" name="Rechthoek: afgeronde hoeken 19">
            <a:extLst>
              <a:ext uri="{FF2B5EF4-FFF2-40B4-BE49-F238E27FC236}">
                <a16:creationId xmlns:a16="http://schemas.microsoft.com/office/drawing/2014/main" id="{65CCDE11-4C6C-FD7B-3032-A7F52BB64E10}"/>
              </a:ext>
            </a:extLst>
          </p:cNvPr>
          <p:cNvSpPr/>
          <p:nvPr/>
        </p:nvSpPr>
        <p:spPr>
          <a:xfrm>
            <a:off x="3396764" y="3428786"/>
            <a:ext cx="1518137" cy="367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21" name="Tekstvak 20">
            <a:extLst>
              <a:ext uri="{FF2B5EF4-FFF2-40B4-BE49-F238E27FC236}">
                <a16:creationId xmlns:a16="http://schemas.microsoft.com/office/drawing/2014/main" id="{E4A83D97-1913-FBC0-402D-54F25B147AA0}"/>
              </a:ext>
            </a:extLst>
          </p:cNvPr>
          <p:cNvSpPr txBox="1"/>
          <p:nvPr/>
        </p:nvSpPr>
        <p:spPr>
          <a:xfrm>
            <a:off x="3556211" y="3466695"/>
            <a:ext cx="1358690" cy="276999"/>
          </a:xfrm>
          <a:prstGeom prst="rect">
            <a:avLst/>
          </a:prstGeom>
          <a:noFill/>
        </p:spPr>
        <p:txBody>
          <a:bodyPr wrap="square" rtlCol="0">
            <a:spAutoFit/>
          </a:bodyPr>
          <a:lstStyle/>
          <a:p>
            <a:r>
              <a:rPr lang="nl-BE" sz="1200" b="1">
                <a:solidFill>
                  <a:schemeClr val="bg1"/>
                </a:solidFill>
              </a:rPr>
              <a:t>2. Modelleren</a:t>
            </a:r>
          </a:p>
        </p:txBody>
      </p:sp>
      <p:sp>
        <p:nvSpPr>
          <p:cNvPr id="22" name="Rechthoek: afgeronde hoeken 21">
            <a:extLst>
              <a:ext uri="{FF2B5EF4-FFF2-40B4-BE49-F238E27FC236}">
                <a16:creationId xmlns:a16="http://schemas.microsoft.com/office/drawing/2014/main" id="{21CCA23C-9270-52C8-63A7-B96316D4E6C6}"/>
              </a:ext>
            </a:extLst>
          </p:cNvPr>
          <p:cNvSpPr/>
          <p:nvPr/>
        </p:nvSpPr>
        <p:spPr>
          <a:xfrm>
            <a:off x="3079376" y="4037652"/>
            <a:ext cx="3632429" cy="367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23" name="Tekstvak 22">
            <a:extLst>
              <a:ext uri="{FF2B5EF4-FFF2-40B4-BE49-F238E27FC236}">
                <a16:creationId xmlns:a16="http://schemas.microsoft.com/office/drawing/2014/main" id="{8FE18FDE-2BBC-BEF2-C279-82FA290BF029}"/>
              </a:ext>
            </a:extLst>
          </p:cNvPr>
          <p:cNvSpPr txBox="1"/>
          <p:nvPr/>
        </p:nvSpPr>
        <p:spPr>
          <a:xfrm>
            <a:off x="3041576" y="4077397"/>
            <a:ext cx="3929495" cy="276999"/>
          </a:xfrm>
          <a:prstGeom prst="rect">
            <a:avLst/>
          </a:prstGeom>
          <a:noFill/>
        </p:spPr>
        <p:txBody>
          <a:bodyPr wrap="square" rtlCol="0">
            <a:spAutoFit/>
          </a:bodyPr>
          <a:lstStyle/>
          <a:p>
            <a:r>
              <a:rPr lang="nl-BE" sz="1200" b="1">
                <a:solidFill>
                  <a:schemeClr val="bg1"/>
                </a:solidFill>
              </a:rPr>
              <a:t>3. Toepassingsmethoden en dynamische testen</a:t>
            </a:r>
          </a:p>
        </p:txBody>
      </p:sp>
      <p:pic>
        <p:nvPicPr>
          <p:cNvPr id="25" name="Graphic 24" descr="Windturbines met effen opvulling">
            <a:extLst>
              <a:ext uri="{FF2B5EF4-FFF2-40B4-BE49-F238E27FC236}">
                <a16:creationId xmlns:a16="http://schemas.microsoft.com/office/drawing/2014/main" id="{00552ACB-6410-B5E1-A7B4-20243F716C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49921" y="4691261"/>
            <a:ext cx="914400" cy="914400"/>
          </a:xfrm>
          <a:prstGeom prst="rect">
            <a:avLst/>
          </a:prstGeom>
        </p:spPr>
      </p:pic>
      <p:pic>
        <p:nvPicPr>
          <p:cNvPr id="26" name="Graphic 25" descr="Stad met effen opvulling">
            <a:extLst>
              <a:ext uri="{FF2B5EF4-FFF2-40B4-BE49-F238E27FC236}">
                <a16:creationId xmlns:a16="http://schemas.microsoft.com/office/drawing/2014/main" id="{CD43FCBB-F916-D25F-1857-080A3E818E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70996" y="4720617"/>
            <a:ext cx="914400" cy="914400"/>
          </a:xfrm>
          <a:prstGeom prst="rect">
            <a:avLst/>
          </a:prstGeom>
        </p:spPr>
      </p:pic>
      <p:sp>
        <p:nvSpPr>
          <p:cNvPr id="27" name="Vrije vorm: vorm 26">
            <a:extLst>
              <a:ext uri="{FF2B5EF4-FFF2-40B4-BE49-F238E27FC236}">
                <a16:creationId xmlns:a16="http://schemas.microsoft.com/office/drawing/2014/main" id="{2F436A47-DBBB-73B1-7DCD-94C66553D24B}"/>
              </a:ext>
            </a:extLst>
          </p:cNvPr>
          <p:cNvSpPr/>
          <p:nvPr/>
        </p:nvSpPr>
        <p:spPr>
          <a:xfrm>
            <a:off x="2096822" y="5243156"/>
            <a:ext cx="1586429" cy="436070"/>
          </a:xfrm>
          <a:custGeom>
            <a:avLst/>
            <a:gdLst>
              <a:gd name="connsiteX0" fmla="*/ 0 w 1586429"/>
              <a:gd name="connsiteY0" fmla="*/ 126313 h 436070"/>
              <a:gd name="connsiteX1" fmla="*/ 694063 w 1586429"/>
              <a:gd name="connsiteY1" fmla="*/ 16144 h 436070"/>
              <a:gd name="connsiteX2" fmla="*/ 936434 w 1586429"/>
              <a:gd name="connsiteY2" fmla="*/ 434785 h 436070"/>
              <a:gd name="connsiteX3" fmla="*/ 1333041 w 1586429"/>
              <a:gd name="connsiteY3" fmla="*/ 148346 h 436070"/>
              <a:gd name="connsiteX4" fmla="*/ 1586429 w 1586429"/>
              <a:gd name="connsiteY4" fmla="*/ 192414 h 43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429" h="436070">
                <a:moveTo>
                  <a:pt x="0" y="126313"/>
                </a:moveTo>
                <a:cubicBezTo>
                  <a:pt x="268995" y="45522"/>
                  <a:pt x="537991" y="-35268"/>
                  <a:pt x="694063" y="16144"/>
                </a:cubicBezTo>
                <a:cubicBezTo>
                  <a:pt x="850135" y="67556"/>
                  <a:pt x="829938" y="412751"/>
                  <a:pt x="936434" y="434785"/>
                </a:cubicBezTo>
                <a:cubicBezTo>
                  <a:pt x="1042930" y="456819"/>
                  <a:pt x="1224709" y="188741"/>
                  <a:pt x="1333041" y="148346"/>
                </a:cubicBezTo>
                <a:cubicBezTo>
                  <a:pt x="1441373" y="107951"/>
                  <a:pt x="1586429" y="192414"/>
                  <a:pt x="1586429" y="192414"/>
                </a:cubicBezTo>
              </a:path>
            </a:pathLst>
          </a:custGeom>
          <a:noFill/>
          <a:ln w="38100">
            <a:solidFill>
              <a:srgbClr val="174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p>
        </p:txBody>
      </p:sp>
      <p:pic>
        <p:nvPicPr>
          <p:cNvPr id="28" name="Graphic 27" descr="Vergrootglas met effen opvulling">
            <a:extLst>
              <a:ext uri="{FF2B5EF4-FFF2-40B4-BE49-F238E27FC236}">
                <a16:creationId xmlns:a16="http://schemas.microsoft.com/office/drawing/2014/main" id="{D2395C8E-2910-E47B-8E10-1FC6EFA2238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87641" y="4812507"/>
            <a:ext cx="366105" cy="366105"/>
          </a:xfrm>
          <a:prstGeom prst="rect">
            <a:avLst/>
          </a:prstGeom>
        </p:spPr>
      </p:pic>
      <p:sp>
        <p:nvSpPr>
          <p:cNvPr id="29" name="Pijl: rechts 28">
            <a:extLst>
              <a:ext uri="{FF2B5EF4-FFF2-40B4-BE49-F238E27FC236}">
                <a16:creationId xmlns:a16="http://schemas.microsoft.com/office/drawing/2014/main" id="{F2433A17-871B-D69B-C8F5-5AF1416FD28B}"/>
              </a:ext>
            </a:extLst>
          </p:cNvPr>
          <p:cNvSpPr/>
          <p:nvPr/>
        </p:nvSpPr>
        <p:spPr>
          <a:xfrm rot="5930232">
            <a:off x="3130974" y="5211725"/>
            <a:ext cx="307127" cy="127801"/>
          </a:xfrm>
          <a:prstGeom prst="rightArrow">
            <a:avLst/>
          </a:prstGeom>
          <a:solidFill>
            <a:srgbClr val="174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30" name="Pijl: rechts 29">
            <a:extLst>
              <a:ext uri="{FF2B5EF4-FFF2-40B4-BE49-F238E27FC236}">
                <a16:creationId xmlns:a16="http://schemas.microsoft.com/office/drawing/2014/main" id="{6A9E8992-A47E-C379-5C82-3F80DC3CE69C}"/>
              </a:ext>
            </a:extLst>
          </p:cNvPr>
          <p:cNvSpPr/>
          <p:nvPr/>
        </p:nvSpPr>
        <p:spPr>
          <a:xfrm rot="7445006">
            <a:off x="2071050" y="5087716"/>
            <a:ext cx="307127" cy="127801"/>
          </a:xfrm>
          <a:prstGeom prst="rightArrow">
            <a:avLst/>
          </a:prstGeom>
          <a:solidFill>
            <a:srgbClr val="174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pic>
        <p:nvPicPr>
          <p:cNvPr id="31" name="Graphic 30" descr="Vergrootglas met effen opvulling">
            <a:extLst>
              <a:ext uri="{FF2B5EF4-FFF2-40B4-BE49-F238E27FC236}">
                <a16:creationId xmlns:a16="http://schemas.microsoft.com/office/drawing/2014/main" id="{915873B7-B411-6EA3-25BA-8B2A85DE8A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64321" y="4746762"/>
            <a:ext cx="366105" cy="366105"/>
          </a:xfrm>
          <a:prstGeom prst="rect">
            <a:avLst/>
          </a:prstGeom>
        </p:spPr>
      </p:pic>
      <p:sp>
        <p:nvSpPr>
          <p:cNvPr id="32" name="Pijl: ingekeept rechts 31">
            <a:extLst>
              <a:ext uri="{FF2B5EF4-FFF2-40B4-BE49-F238E27FC236}">
                <a16:creationId xmlns:a16="http://schemas.microsoft.com/office/drawing/2014/main" id="{C687D32C-F9FF-8ECB-6DCF-D4E7615E05C0}"/>
              </a:ext>
            </a:extLst>
          </p:cNvPr>
          <p:cNvSpPr/>
          <p:nvPr/>
        </p:nvSpPr>
        <p:spPr>
          <a:xfrm>
            <a:off x="4927049" y="5790274"/>
            <a:ext cx="2207491" cy="340055"/>
          </a:xfrm>
          <a:prstGeom prst="notchedRightArrow">
            <a:avLst/>
          </a:prstGeom>
          <a:solidFill>
            <a:srgbClr val="174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33" name="Tekstvak 32">
            <a:extLst>
              <a:ext uri="{FF2B5EF4-FFF2-40B4-BE49-F238E27FC236}">
                <a16:creationId xmlns:a16="http://schemas.microsoft.com/office/drawing/2014/main" id="{E8CA9B9B-6094-7EA7-F456-5DD3BF657BC3}"/>
              </a:ext>
            </a:extLst>
          </p:cNvPr>
          <p:cNvSpPr txBox="1"/>
          <p:nvPr/>
        </p:nvSpPr>
        <p:spPr>
          <a:xfrm>
            <a:off x="7150270" y="5752050"/>
            <a:ext cx="746901" cy="523220"/>
          </a:xfrm>
          <a:prstGeom prst="rect">
            <a:avLst/>
          </a:prstGeom>
          <a:noFill/>
        </p:spPr>
        <p:txBody>
          <a:bodyPr wrap="square" rtlCol="0">
            <a:spAutoFit/>
          </a:bodyPr>
          <a:lstStyle/>
          <a:p>
            <a:r>
              <a:rPr lang="nl-BE" sz="1400" b="1">
                <a:solidFill>
                  <a:schemeClr val="bg1"/>
                </a:solidFill>
              </a:rPr>
              <a:t>Juni 2022</a:t>
            </a:r>
          </a:p>
        </p:txBody>
      </p:sp>
      <p:sp>
        <p:nvSpPr>
          <p:cNvPr id="34" name="Tekstvak 33">
            <a:extLst>
              <a:ext uri="{FF2B5EF4-FFF2-40B4-BE49-F238E27FC236}">
                <a16:creationId xmlns:a16="http://schemas.microsoft.com/office/drawing/2014/main" id="{03D1BA47-3935-DF1E-15D4-D43F729BA6D1}"/>
              </a:ext>
            </a:extLst>
          </p:cNvPr>
          <p:cNvSpPr txBox="1"/>
          <p:nvPr/>
        </p:nvSpPr>
        <p:spPr>
          <a:xfrm>
            <a:off x="4290764" y="5744282"/>
            <a:ext cx="712510" cy="523220"/>
          </a:xfrm>
          <a:prstGeom prst="rect">
            <a:avLst/>
          </a:prstGeom>
          <a:noFill/>
        </p:spPr>
        <p:txBody>
          <a:bodyPr wrap="square" rtlCol="0">
            <a:spAutoFit/>
          </a:bodyPr>
          <a:lstStyle/>
          <a:p>
            <a:pPr algn="ctr"/>
            <a:r>
              <a:rPr lang="nl-BE" sz="1400" b="1">
                <a:solidFill>
                  <a:schemeClr val="bg1"/>
                </a:solidFill>
              </a:rPr>
              <a:t>Juli 2019</a:t>
            </a:r>
          </a:p>
        </p:txBody>
      </p:sp>
      <p:sp>
        <p:nvSpPr>
          <p:cNvPr id="35" name="Rechthoek: afgeronde hoeken 34">
            <a:extLst>
              <a:ext uri="{FF2B5EF4-FFF2-40B4-BE49-F238E27FC236}">
                <a16:creationId xmlns:a16="http://schemas.microsoft.com/office/drawing/2014/main" id="{1279AD1B-B1BA-132F-11B4-2578A358B61F}"/>
              </a:ext>
            </a:extLst>
          </p:cNvPr>
          <p:cNvSpPr/>
          <p:nvPr/>
        </p:nvSpPr>
        <p:spPr>
          <a:xfrm>
            <a:off x="8401857" y="5130656"/>
            <a:ext cx="2229762" cy="1240840"/>
          </a:xfrm>
          <a:prstGeom prst="roundRect">
            <a:avLst/>
          </a:prstGeom>
          <a:solidFill>
            <a:schemeClr val="accent1">
              <a:lumMod val="40000"/>
              <a:lumOff val="6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6" name="Picture 2" descr="Marlinks | LinkedIn">
            <a:extLst>
              <a:ext uri="{FF2B5EF4-FFF2-40B4-BE49-F238E27FC236}">
                <a16:creationId xmlns:a16="http://schemas.microsoft.com/office/drawing/2014/main" id="{42E29A64-FD69-5F20-1262-CD37F169F1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07692" y="5218325"/>
            <a:ext cx="387335" cy="387335"/>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Home | Ocas">
            <a:extLst>
              <a:ext uri="{FF2B5EF4-FFF2-40B4-BE49-F238E27FC236}">
                <a16:creationId xmlns:a16="http://schemas.microsoft.com/office/drawing/2014/main" id="{47201E72-FAAC-4A05-30A7-2C8C80BE1C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8202" y="5238198"/>
            <a:ext cx="815904" cy="309326"/>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IMDC">
            <a:extLst>
              <a:ext uri="{FF2B5EF4-FFF2-40B4-BE49-F238E27FC236}">
                <a16:creationId xmlns:a16="http://schemas.microsoft.com/office/drawing/2014/main" id="{BE10CC97-955A-4CB8-DCB2-EA329E7BBFD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5628" y="5656529"/>
            <a:ext cx="932322" cy="313183"/>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Home - Com &amp; Sens">
            <a:extLst>
              <a:ext uri="{FF2B5EF4-FFF2-40B4-BE49-F238E27FC236}">
                <a16:creationId xmlns:a16="http://schemas.microsoft.com/office/drawing/2014/main" id="{4E5209C7-1615-726F-D9BD-DF8440DF23F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22689" y="5220452"/>
            <a:ext cx="748883" cy="385208"/>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Parkwind | Moore">
            <a:extLst>
              <a:ext uri="{FF2B5EF4-FFF2-40B4-BE49-F238E27FC236}">
                <a16:creationId xmlns:a16="http://schemas.microsoft.com/office/drawing/2014/main" id="{51CC587E-651C-5FC4-792D-409286F4C8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2109" y="5654939"/>
            <a:ext cx="595992" cy="371446"/>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24SEA - Contact">
            <a:extLst>
              <a:ext uri="{FF2B5EF4-FFF2-40B4-BE49-F238E27FC236}">
                <a16:creationId xmlns:a16="http://schemas.microsoft.com/office/drawing/2014/main" id="{7C1FE115-146E-7FF6-63F7-8F5A5EF9E0F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18279" y="6078717"/>
            <a:ext cx="769300" cy="230790"/>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Home - ENGIE Laborelec">
            <a:extLst>
              <a:ext uri="{FF2B5EF4-FFF2-40B4-BE49-F238E27FC236}">
                <a16:creationId xmlns:a16="http://schemas.microsoft.com/office/drawing/2014/main" id="{98E97113-B7A3-203A-7D3B-43533EDBC2B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44576" y="6003421"/>
            <a:ext cx="595992" cy="301768"/>
          </a:xfrm>
          <a:prstGeom prst="round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eit Gent">
            <a:extLst>
              <a:ext uri="{FF2B5EF4-FFF2-40B4-BE49-F238E27FC236}">
                <a16:creationId xmlns:a16="http://schemas.microsoft.com/office/drawing/2014/main" id="{79123A2D-A0A0-B6EB-F2A3-78470FA3C7E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7662" y="5654939"/>
            <a:ext cx="356349" cy="356349"/>
          </a:xfrm>
          <a:prstGeom prst="roundRect">
            <a:avLst/>
          </a:prstGeom>
          <a:noFill/>
          <a:extLst>
            <a:ext uri="{909E8E84-426E-40DD-AFC4-6F175D3DCCD1}">
              <a14:hiddenFill xmlns:a14="http://schemas.microsoft.com/office/drawing/2010/main">
                <a:solidFill>
                  <a:srgbClr val="FFFFFF"/>
                </a:solidFill>
              </a14:hiddenFill>
            </a:ext>
          </a:extLst>
        </p:spPr>
      </p:pic>
      <p:pic>
        <p:nvPicPr>
          <p:cNvPr id="1042" name="Picture 18" descr="Vrije Universiteit Brussel | Vrije Universiteit Brussel">
            <a:extLst>
              <a:ext uri="{FF2B5EF4-FFF2-40B4-BE49-F238E27FC236}">
                <a16:creationId xmlns:a16="http://schemas.microsoft.com/office/drawing/2014/main" id="{555DE0C2-19E7-1910-B25C-2B58F3BF627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557485" y="6047557"/>
            <a:ext cx="316526" cy="298713"/>
          </a:xfrm>
          <a:prstGeom prst="roundRect">
            <a:avLst/>
          </a:prstGeom>
          <a:noFill/>
          <a:extLst>
            <a:ext uri="{909E8E84-426E-40DD-AFC4-6F175D3DCCD1}">
              <a14:hiddenFill xmlns:a14="http://schemas.microsoft.com/office/drawing/2010/main">
                <a:solidFill>
                  <a:srgbClr val="FFFFFF"/>
                </a:solidFill>
              </a14:hiddenFill>
            </a:ext>
          </a:extLst>
        </p:spPr>
      </p:pic>
      <p:sp>
        <p:nvSpPr>
          <p:cNvPr id="38" name="Rechthoek: afgeronde hoeken 37">
            <a:extLst>
              <a:ext uri="{FF2B5EF4-FFF2-40B4-BE49-F238E27FC236}">
                <a16:creationId xmlns:a16="http://schemas.microsoft.com/office/drawing/2014/main" id="{D03BF987-8142-015D-0397-9DADDAAA7540}"/>
              </a:ext>
            </a:extLst>
          </p:cNvPr>
          <p:cNvSpPr/>
          <p:nvPr/>
        </p:nvSpPr>
        <p:spPr>
          <a:xfrm>
            <a:off x="4643140" y="5172703"/>
            <a:ext cx="1888289" cy="367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b="1"/>
          </a:p>
        </p:txBody>
      </p:sp>
      <p:sp>
        <p:nvSpPr>
          <p:cNvPr id="39" name="Tekstvak 38">
            <a:extLst>
              <a:ext uri="{FF2B5EF4-FFF2-40B4-BE49-F238E27FC236}">
                <a16:creationId xmlns:a16="http://schemas.microsoft.com/office/drawing/2014/main" id="{1FE9F7E4-52BF-BFA0-E687-59428E4AEB1C}"/>
              </a:ext>
            </a:extLst>
          </p:cNvPr>
          <p:cNvSpPr txBox="1"/>
          <p:nvPr/>
        </p:nvSpPr>
        <p:spPr>
          <a:xfrm>
            <a:off x="4672716" y="5216929"/>
            <a:ext cx="1899281" cy="276999"/>
          </a:xfrm>
          <a:prstGeom prst="rect">
            <a:avLst/>
          </a:prstGeom>
          <a:noFill/>
        </p:spPr>
        <p:txBody>
          <a:bodyPr wrap="square" rtlCol="0">
            <a:spAutoFit/>
          </a:bodyPr>
          <a:lstStyle/>
          <a:p>
            <a:r>
              <a:rPr lang="nl-BE" sz="1200" b="1">
                <a:solidFill>
                  <a:schemeClr val="bg1"/>
                </a:solidFill>
              </a:rPr>
              <a:t>5. In-field data collectie</a:t>
            </a:r>
          </a:p>
        </p:txBody>
      </p:sp>
      <p:sp>
        <p:nvSpPr>
          <p:cNvPr id="40" name="Rechthoek: afgeronde hoeken 39">
            <a:extLst>
              <a:ext uri="{FF2B5EF4-FFF2-40B4-BE49-F238E27FC236}">
                <a16:creationId xmlns:a16="http://schemas.microsoft.com/office/drawing/2014/main" id="{5D51CD6B-BD3C-27B3-A1DD-A9346030829A}"/>
              </a:ext>
            </a:extLst>
          </p:cNvPr>
          <p:cNvSpPr/>
          <p:nvPr/>
        </p:nvSpPr>
        <p:spPr>
          <a:xfrm>
            <a:off x="5147798" y="3512768"/>
            <a:ext cx="3481416" cy="367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41" name="Tekstvak 40">
            <a:extLst>
              <a:ext uri="{FF2B5EF4-FFF2-40B4-BE49-F238E27FC236}">
                <a16:creationId xmlns:a16="http://schemas.microsoft.com/office/drawing/2014/main" id="{F44D584A-D971-27FA-6E40-1BDF7C60BE40}"/>
              </a:ext>
            </a:extLst>
          </p:cNvPr>
          <p:cNvSpPr txBox="1"/>
          <p:nvPr/>
        </p:nvSpPr>
        <p:spPr>
          <a:xfrm>
            <a:off x="5139932" y="3565637"/>
            <a:ext cx="3632429" cy="276999"/>
          </a:xfrm>
          <a:prstGeom prst="rect">
            <a:avLst/>
          </a:prstGeom>
          <a:noFill/>
        </p:spPr>
        <p:txBody>
          <a:bodyPr wrap="square" rtlCol="0">
            <a:spAutoFit/>
          </a:bodyPr>
          <a:lstStyle/>
          <a:p>
            <a:r>
              <a:rPr lang="nl-BE" sz="1200" b="1">
                <a:solidFill>
                  <a:schemeClr val="bg1"/>
                </a:solidFill>
              </a:rPr>
              <a:t>4. Detectie van elektrische storingen en O&amp;M</a:t>
            </a:r>
          </a:p>
        </p:txBody>
      </p:sp>
      <p:sp>
        <p:nvSpPr>
          <p:cNvPr id="8" name="Rechthoek: afgeronde hoeken 7">
            <a:extLst>
              <a:ext uri="{FF2B5EF4-FFF2-40B4-BE49-F238E27FC236}">
                <a16:creationId xmlns:a16="http://schemas.microsoft.com/office/drawing/2014/main" id="{E028D6B9-B97A-A7C6-7951-0EA3BA4286FB}"/>
              </a:ext>
            </a:extLst>
          </p:cNvPr>
          <p:cNvSpPr/>
          <p:nvPr/>
        </p:nvSpPr>
        <p:spPr>
          <a:xfrm>
            <a:off x="6788543" y="3963373"/>
            <a:ext cx="1577119" cy="1020973"/>
          </a:xfrm>
          <a:prstGeom prst="roundRect">
            <a:avLst/>
          </a:prstGeom>
          <a:blipFill dpi="0" rotWithShape="1">
            <a:blip r:embed="rId2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Tree>
    <p:extLst>
      <p:ext uri="{BB962C8B-B14F-4D97-AF65-F5344CB8AC3E}">
        <p14:creationId xmlns:p14="http://schemas.microsoft.com/office/powerpoint/2010/main" val="212049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fbeelding 43">
            <a:extLst>
              <a:ext uri="{FF2B5EF4-FFF2-40B4-BE49-F238E27FC236}">
                <a16:creationId xmlns:a16="http://schemas.microsoft.com/office/drawing/2014/main" id="{A8F03E41-6D4B-4DAC-87A9-F0247A499D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6272" y="2701095"/>
            <a:ext cx="1399074" cy="383346"/>
          </a:xfrm>
          <a:prstGeom prst="rect">
            <a:avLst/>
          </a:prstGeom>
        </p:spPr>
      </p:pic>
      <p:pic>
        <p:nvPicPr>
          <p:cNvPr id="63" name="Afbeelding 62">
            <a:extLst>
              <a:ext uri="{FF2B5EF4-FFF2-40B4-BE49-F238E27FC236}">
                <a16:creationId xmlns:a16="http://schemas.microsoft.com/office/drawing/2014/main" id="{F8B67775-9BD2-44AA-AD93-0DFAA1A39F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13886" y="1581695"/>
            <a:ext cx="1439993" cy="503998"/>
          </a:xfrm>
          <a:prstGeom prst="rect">
            <a:avLst/>
          </a:prstGeom>
        </p:spPr>
      </p:pic>
      <p:pic>
        <p:nvPicPr>
          <p:cNvPr id="68" name="Afbeelding 67" descr="Afbeelding met tekening&#10;&#10;Automatisch gegenereerde beschrijving">
            <a:extLst>
              <a:ext uri="{FF2B5EF4-FFF2-40B4-BE49-F238E27FC236}">
                <a16:creationId xmlns:a16="http://schemas.microsoft.com/office/drawing/2014/main" id="{FC7FA3A1-D676-40DE-9539-6C3B779DC4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7669" y="1351154"/>
            <a:ext cx="1365958" cy="832462"/>
          </a:xfrm>
          <a:prstGeom prst="rect">
            <a:avLst/>
          </a:prstGeom>
        </p:spPr>
      </p:pic>
      <p:sp>
        <p:nvSpPr>
          <p:cNvPr id="2" name="Titel 1">
            <a:extLst>
              <a:ext uri="{FF2B5EF4-FFF2-40B4-BE49-F238E27FC236}">
                <a16:creationId xmlns:a16="http://schemas.microsoft.com/office/drawing/2014/main" id="{53788479-493D-4EA1-8983-0F0BD2F86F25}"/>
              </a:ext>
            </a:extLst>
          </p:cNvPr>
          <p:cNvSpPr>
            <a:spLocks noGrp="1"/>
          </p:cNvSpPr>
          <p:nvPr>
            <p:ph type="title"/>
          </p:nvPr>
        </p:nvSpPr>
        <p:spPr>
          <a:xfrm>
            <a:off x="195399" y="319970"/>
            <a:ext cx="11670793" cy="734626"/>
          </a:xfrm>
        </p:spPr>
        <p:txBody>
          <a:bodyPr>
            <a:normAutofit/>
          </a:bodyPr>
          <a:lstStyle/>
          <a:p>
            <a:pPr algn="ctr"/>
            <a:r>
              <a:rPr lang="en-GB" dirty="0"/>
              <a:t>BELGIAN VALUE CHAIN IN OFFSHORE WIND</a:t>
            </a:r>
          </a:p>
        </p:txBody>
      </p:sp>
      <p:sp>
        <p:nvSpPr>
          <p:cNvPr id="5" name="Marcador de número de diapositiva 3">
            <a:extLst>
              <a:ext uri="{FF2B5EF4-FFF2-40B4-BE49-F238E27FC236}">
                <a16:creationId xmlns:a16="http://schemas.microsoft.com/office/drawing/2014/main" id="{384D3893-500D-4F3C-805D-A21E302CD9D6}"/>
              </a:ext>
            </a:extLst>
          </p:cNvPr>
          <p:cNvSpPr txBox="1">
            <a:spLocks/>
          </p:cNvSpPr>
          <p:nvPr/>
        </p:nvSpPr>
        <p:spPr>
          <a:xfrm>
            <a:off x="0" y="0"/>
            <a:ext cx="0" cy="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rgbClr val="174376"/>
                </a:solidFill>
                <a:latin typeface="Helve"/>
                <a:ea typeface="+mn-ea"/>
                <a:cs typeface="+mn-cs"/>
              </a:defRPr>
            </a:lvl1pPr>
            <a:lvl2pPr marL="271463" indent="-228600" algn="l" defTabSz="914400" rtl="0" eaLnBrk="1" latinLnBrk="0" hangingPunct="1">
              <a:lnSpc>
                <a:spcPct val="90000"/>
              </a:lnSpc>
              <a:spcBef>
                <a:spcPts val="500"/>
              </a:spcBef>
              <a:buFont typeface="Arial" panose="020B0604020202020204" pitchFamily="34" charset="0"/>
              <a:buChar char="•"/>
              <a:defRPr sz="2400" kern="1200">
                <a:solidFill>
                  <a:srgbClr val="174376"/>
                </a:solidFill>
                <a:latin typeface="Helve"/>
                <a:ea typeface="+mn-ea"/>
                <a:cs typeface="+mn-cs"/>
              </a:defRPr>
            </a:lvl2pPr>
            <a:lvl3pPr marL="542925" indent="-228600" algn="l" defTabSz="914400" rtl="0" eaLnBrk="1" latinLnBrk="0" hangingPunct="1">
              <a:lnSpc>
                <a:spcPct val="90000"/>
              </a:lnSpc>
              <a:spcBef>
                <a:spcPts val="500"/>
              </a:spcBef>
              <a:buFont typeface="Courier New" panose="02070309020205020404" pitchFamily="49" charset="0"/>
              <a:buChar char="o"/>
              <a:tabLst>
                <a:tab pos="542925" algn="l"/>
              </a:tabLst>
              <a:defRPr sz="2000" kern="1200">
                <a:solidFill>
                  <a:srgbClr val="174376"/>
                </a:solidFill>
                <a:latin typeface="Helve"/>
                <a:ea typeface="+mn-ea"/>
                <a:cs typeface="+mn-cs"/>
              </a:defRPr>
            </a:lvl3pPr>
            <a:lvl4pPr marL="803275" indent="-228600" algn="l" defTabSz="914400" rtl="0" eaLnBrk="1" latinLnBrk="0" hangingPunct="1">
              <a:lnSpc>
                <a:spcPct val="90000"/>
              </a:lnSpc>
              <a:spcBef>
                <a:spcPts val="500"/>
              </a:spcBef>
              <a:buFont typeface="Wingdings" panose="05000000000000000000" pitchFamily="2" charset="2"/>
              <a:buChar char="§"/>
              <a:defRPr sz="1800" kern="1200">
                <a:solidFill>
                  <a:srgbClr val="174376"/>
                </a:solidFill>
                <a:latin typeface="Helve"/>
                <a:ea typeface="+mn-ea"/>
                <a:cs typeface="+mn-cs"/>
              </a:defRPr>
            </a:lvl4pPr>
            <a:lvl5pPr marL="1074738" indent="-228600" algn="l" defTabSz="914400" rtl="0" eaLnBrk="1" latinLnBrk="0" hangingPunct="1">
              <a:lnSpc>
                <a:spcPct val="90000"/>
              </a:lnSpc>
              <a:spcBef>
                <a:spcPts val="500"/>
              </a:spcBef>
              <a:buFont typeface="Wingdings" panose="05000000000000000000" pitchFamily="2" charset="2"/>
              <a:buChar char="Ø"/>
              <a:defRPr sz="1800" kern="1200">
                <a:solidFill>
                  <a:srgbClr val="174376"/>
                </a:solidFill>
                <a:latin typeface="Helv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53207F3B-887F-4E04-AE89-50E326623194}" type="slidenum">
              <a:rPr kumimoji="0" lang="en-GB" sz="2800" b="0" i="0" u="none" strike="noStrike" kern="1200" cap="none" spc="0" normalizeH="0" baseline="0" noProof="0" smtClean="0">
                <a:ln>
                  <a:noFill/>
                </a:ln>
                <a:solidFill>
                  <a:srgbClr val="174376"/>
                </a:solidFill>
                <a:effectLst/>
                <a:uLnTx/>
                <a:uFillTx/>
                <a:latin typeface="Helve"/>
                <a:ea typeface="+mn-ea"/>
                <a:cs typeface="+mn-cs"/>
              </a:rPr>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t>9</a:t>
            </a:fld>
            <a:endParaRPr kumimoji="0" lang="en-GB" sz="2800" b="0" i="0" u="none" strike="noStrike" kern="1200" cap="none" spc="0" normalizeH="0" baseline="0" noProof="0" dirty="0">
              <a:ln>
                <a:noFill/>
              </a:ln>
              <a:solidFill>
                <a:srgbClr val="174376"/>
              </a:solidFill>
              <a:effectLst/>
              <a:uLnTx/>
              <a:uFillTx/>
              <a:latin typeface="Helve"/>
              <a:ea typeface="+mn-ea"/>
              <a:cs typeface="+mn-cs"/>
            </a:endParaRPr>
          </a:p>
        </p:txBody>
      </p:sp>
      <p:sp>
        <p:nvSpPr>
          <p:cNvPr id="6" name="AutoShape 1">
            <a:extLst>
              <a:ext uri="{FF2B5EF4-FFF2-40B4-BE49-F238E27FC236}">
                <a16:creationId xmlns:a16="http://schemas.microsoft.com/office/drawing/2014/main" id="{4CBE1809-E8B6-4E63-B814-030352E3D8B5}"/>
              </a:ext>
            </a:extLst>
          </p:cNvPr>
          <p:cNvSpPr>
            <a:spLocks/>
          </p:cNvSpPr>
          <p:nvPr/>
        </p:nvSpPr>
        <p:spPr bwMode="auto">
          <a:xfrm>
            <a:off x="4468352" y="1188016"/>
            <a:ext cx="3301500" cy="113870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7" name="AutoShape 5">
            <a:extLst>
              <a:ext uri="{FF2B5EF4-FFF2-40B4-BE49-F238E27FC236}">
                <a16:creationId xmlns:a16="http://schemas.microsoft.com/office/drawing/2014/main" id="{7750EE25-E5F4-4B2F-AF46-05B11AE8BC6D}"/>
              </a:ext>
            </a:extLst>
          </p:cNvPr>
          <p:cNvSpPr>
            <a:spLocks/>
          </p:cNvSpPr>
          <p:nvPr/>
        </p:nvSpPr>
        <p:spPr bwMode="auto">
          <a:xfrm>
            <a:off x="8287009" y="2860548"/>
            <a:ext cx="3317969" cy="156161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8" name="AutoShape 111">
            <a:extLst>
              <a:ext uri="{FF2B5EF4-FFF2-40B4-BE49-F238E27FC236}">
                <a16:creationId xmlns:a16="http://schemas.microsoft.com/office/drawing/2014/main" id="{3D866169-5FDC-40CD-AD18-02FBD2DEA467}"/>
              </a:ext>
            </a:extLst>
          </p:cNvPr>
          <p:cNvSpPr>
            <a:spLocks/>
          </p:cNvSpPr>
          <p:nvPr/>
        </p:nvSpPr>
        <p:spPr bwMode="auto">
          <a:xfrm>
            <a:off x="959556" y="1177536"/>
            <a:ext cx="3127090" cy="326000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12" name="AutoShape 125">
            <a:extLst>
              <a:ext uri="{FF2B5EF4-FFF2-40B4-BE49-F238E27FC236}">
                <a16:creationId xmlns:a16="http://schemas.microsoft.com/office/drawing/2014/main" id="{EAD2ABA3-6561-466E-9078-6EE48DBF083B}"/>
              </a:ext>
            </a:extLst>
          </p:cNvPr>
          <p:cNvSpPr>
            <a:spLocks/>
          </p:cNvSpPr>
          <p:nvPr/>
        </p:nvSpPr>
        <p:spPr bwMode="auto">
          <a:xfrm rot="5400000">
            <a:off x="7191426" y="1874955"/>
            <a:ext cx="1587320" cy="1227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13" name="AutoShape 174">
            <a:extLst>
              <a:ext uri="{FF2B5EF4-FFF2-40B4-BE49-F238E27FC236}">
                <a16:creationId xmlns:a16="http://schemas.microsoft.com/office/drawing/2014/main" id="{E599599E-65AF-4838-A08A-37D06B2BF366}"/>
              </a:ext>
            </a:extLst>
          </p:cNvPr>
          <p:cNvSpPr>
            <a:spLocks/>
          </p:cNvSpPr>
          <p:nvPr/>
        </p:nvSpPr>
        <p:spPr bwMode="auto">
          <a:xfrm>
            <a:off x="973894" y="1194658"/>
            <a:ext cx="3112751" cy="35361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PROJECT DEVELOPMENT AND SITING</a:t>
            </a:r>
            <a:endParaRPr kumimoji="0" lang="en-GB" altLang="es-ES" sz="3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14" name="AutoShape 175">
            <a:extLst>
              <a:ext uri="{FF2B5EF4-FFF2-40B4-BE49-F238E27FC236}">
                <a16:creationId xmlns:a16="http://schemas.microsoft.com/office/drawing/2014/main" id="{1A3F28ED-AB6D-4F37-8668-E067918D2AE7}"/>
              </a:ext>
            </a:extLst>
          </p:cNvPr>
          <p:cNvSpPr>
            <a:spLocks/>
          </p:cNvSpPr>
          <p:nvPr/>
        </p:nvSpPr>
        <p:spPr bwMode="auto">
          <a:xfrm>
            <a:off x="4486251" y="1206053"/>
            <a:ext cx="2723311" cy="38873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DESIGN AND MANUFACTURE OF COMPONENTS</a:t>
            </a:r>
            <a:endParaRPr kumimoji="0" lang="en-GB" altLang="es-ES" sz="3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15" name="AutoShape 179">
            <a:extLst>
              <a:ext uri="{FF2B5EF4-FFF2-40B4-BE49-F238E27FC236}">
                <a16:creationId xmlns:a16="http://schemas.microsoft.com/office/drawing/2014/main" id="{FC58C83A-D47C-44FA-A17E-8A2F4C3C7CA9}"/>
              </a:ext>
            </a:extLst>
          </p:cNvPr>
          <p:cNvSpPr>
            <a:spLocks/>
          </p:cNvSpPr>
          <p:nvPr/>
        </p:nvSpPr>
        <p:spPr bwMode="auto">
          <a:xfrm>
            <a:off x="8309098" y="2875239"/>
            <a:ext cx="3295880" cy="3169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OPERATION AND MAINTENANCE</a:t>
            </a:r>
          </a:p>
        </p:txBody>
      </p:sp>
      <p:sp>
        <p:nvSpPr>
          <p:cNvPr id="16" name="AutoShape 183">
            <a:extLst>
              <a:ext uri="{FF2B5EF4-FFF2-40B4-BE49-F238E27FC236}">
                <a16:creationId xmlns:a16="http://schemas.microsoft.com/office/drawing/2014/main" id="{64A987C5-A3AF-40C2-8DAD-9E9814827F23}"/>
              </a:ext>
            </a:extLst>
          </p:cNvPr>
          <p:cNvSpPr>
            <a:spLocks/>
          </p:cNvSpPr>
          <p:nvPr/>
        </p:nvSpPr>
        <p:spPr bwMode="auto">
          <a:xfrm>
            <a:off x="962525" y="4687323"/>
            <a:ext cx="3907946" cy="2181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SUPPORT SERVICES AND AUXILIARY EQUIPMENT</a:t>
            </a:r>
            <a:endParaRPr kumimoji="0" lang="en-GB" altLang="es-ES" sz="3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17" name="AutoShape 113">
            <a:extLst>
              <a:ext uri="{FF2B5EF4-FFF2-40B4-BE49-F238E27FC236}">
                <a16:creationId xmlns:a16="http://schemas.microsoft.com/office/drawing/2014/main" id="{07BAE481-1AD3-4A9D-9A08-0B81DEF74C84}"/>
              </a:ext>
            </a:extLst>
          </p:cNvPr>
          <p:cNvSpPr>
            <a:spLocks/>
          </p:cNvSpPr>
          <p:nvPr/>
        </p:nvSpPr>
        <p:spPr bwMode="auto">
          <a:xfrm>
            <a:off x="959556" y="4670129"/>
            <a:ext cx="10645422" cy="9278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18" name="AutoShape 125">
            <a:extLst>
              <a:ext uri="{FF2B5EF4-FFF2-40B4-BE49-F238E27FC236}">
                <a16:creationId xmlns:a16="http://schemas.microsoft.com/office/drawing/2014/main" id="{18FDC708-434D-4487-B6E3-7EA57E8A633D}"/>
              </a:ext>
            </a:extLst>
          </p:cNvPr>
          <p:cNvSpPr>
            <a:spLocks/>
          </p:cNvSpPr>
          <p:nvPr/>
        </p:nvSpPr>
        <p:spPr bwMode="auto">
          <a:xfrm rot="5400000">
            <a:off x="7378756" y="3701530"/>
            <a:ext cx="1234448" cy="1227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19" name="AutoShape 5">
            <a:extLst>
              <a:ext uri="{FF2B5EF4-FFF2-40B4-BE49-F238E27FC236}">
                <a16:creationId xmlns:a16="http://schemas.microsoft.com/office/drawing/2014/main" id="{42D19FEB-D071-409E-87B2-6D28CA021A64}"/>
              </a:ext>
            </a:extLst>
          </p:cNvPr>
          <p:cNvSpPr>
            <a:spLocks/>
          </p:cNvSpPr>
          <p:nvPr/>
        </p:nvSpPr>
        <p:spPr bwMode="auto">
          <a:xfrm>
            <a:off x="4456182" y="2598465"/>
            <a:ext cx="3317969" cy="62772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0" name="AutoShape 5">
            <a:extLst>
              <a:ext uri="{FF2B5EF4-FFF2-40B4-BE49-F238E27FC236}">
                <a16:creationId xmlns:a16="http://schemas.microsoft.com/office/drawing/2014/main" id="{8A13F44E-D55D-4B18-BE9C-A50650BC0CFB}"/>
              </a:ext>
            </a:extLst>
          </p:cNvPr>
          <p:cNvSpPr>
            <a:spLocks/>
          </p:cNvSpPr>
          <p:nvPr/>
        </p:nvSpPr>
        <p:spPr bwMode="auto">
          <a:xfrm>
            <a:off x="8248449" y="1186332"/>
            <a:ext cx="3317969" cy="15406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1" name="AutoShape 179">
            <a:extLst>
              <a:ext uri="{FF2B5EF4-FFF2-40B4-BE49-F238E27FC236}">
                <a16:creationId xmlns:a16="http://schemas.microsoft.com/office/drawing/2014/main" id="{36E3377E-C2EA-40E7-BD5F-46609CD39910}"/>
              </a:ext>
            </a:extLst>
          </p:cNvPr>
          <p:cNvSpPr>
            <a:spLocks/>
          </p:cNvSpPr>
          <p:nvPr/>
        </p:nvSpPr>
        <p:spPr bwMode="auto">
          <a:xfrm>
            <a:off x="4468418" y="3581804"/>
            <a:ext cx="3355135" cy="23198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GRID CONNECTION</a:t>
            </a:r>
          </a:p>
        </p:txBody>
      </p:sp>
      <p:sp>
        <p:nvSpPr>
          <p:cNvPr id="22" name="AutoShape 123">
            <a:extLst>
              <a:ext uri="{FF2B5EF4-FFF2-40B4-BE49-F238E27FC236}">
                <a16:creationId xmlns:a16="http://schemas.microsoft.com/office/drawing/2014/main" id="{04F0990D-18ED-4BA6-BE37-FD286CA81DB6}"/>
              </a:ext>
            </a:extLst>
          </p:cNvPr>
          <p:cNvSpPr>
            <a:spLocks/>
          </p:cNvSpPr>
          <p:nvPr/>
        </p:nvSpPr>
        <p:spPr bwMode="auto">
          <a:xfrm>
            <a:off x="2092205" y="4472313"/>
            <a:ext cx="996554" cy="13201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3" name="AutoShape 123">
            <a:extLst>
              <a:ext uri="{FF2B5EF4-FFF2-40B4-BE49-F238E27FC236}">
                <a16:creationId xmlns:a16="http://schemas.microsoft.com/office/drawing/2014/main" id="{E3B1C334-905B-45EC-B871-004AB3C466D4}"/>
              </a:ext>
            </a:extLst>
          </p:cNvPr>
          <p:cNvSpPr>
            <a:spLocks/>
          </p:cNvSpPr>
          <p:nvPr/>
        </p:nvSpPr>
        <p:spPr bwMode="auto">
          <a:xfrm>
            <a:off x="5616890" y="4465271"/>
            <a:ext cx="996554" cy="13201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4" name="AutoShape 179">
            <a:extLst>
              <a:ext uri="{FF2B5EF4-FFF2-40B4-BE49-F238E27FC236}">
                <a16:creationId xmlns:a16="http://schemas.microsoft.com/office/drawing/2014/main" id="{11C503BD-82EF-47FB-A55C-453D6999CBF5}"/>
              </a:ext>
            </a:extLst>
          </p:cNvPr>
          <p:cNvSpPr>
            <a:spLocks/>
          </p:cNvSpPr>
          <p:nvPr/>
        </p:nvSpPr>
        <p:spPr bwMode="auto">
          <a:xfrm>
            <a:off x="8267116" y="1200240"/>
            <a:ext cx="3299302" cy="3595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ASSEMBLY AND INSTALLATION</a:t>
            </a:r>
          </a:p>
        </p:txBody>
      </p:sp>
      <p:sp>
        <p:nvSpPr>
          <p:cNvPr id="25" name="AutoShape 5">
            <a:extLst>
              <a:ext uri="{FF2B5EF4-FFF2-40B4-BE49-F238E27FC236}">
                <a16:creationId xmlns:a16="http://schemas.microsoft.com/office/drawing/2014/main" id="{D07F9BC9-2F2F-4466-80B3-0A3A4036560B}"/>
              </a:ext>
            </a:extLst>
          </p:cNvPr>
          <p:cNvSpPr>
            <a:spLocks/>
          </p:cNvSpPr>
          <p:nvPr/>
        </p:nvSpPr>
        <p:spPr bwMode="auto">
          <a:xfrm>
            <a:off x="4456182" y="3564622"/>
            <a:ext cx="3367371" cy="89740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noFill/>
          <a:ln w="25400" cap="flat" cmpd="sng">
            <a:solidFill>
              <a:srgbClr val="4F81BD"/>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6" name="AutoShape 123">
            <a:extLst>
              <a:ext uri="{FF2B5EF4-FFF2-40B4-BE49-F238E27FC236}">
                <a16:creationId xmlns:a16="http://schemas.microsoft.com/office/drawing/2014/main" id="{3DC762A6-4E1B-4FC8-8C4D-4A9181641460}"/>
              </a:ext>
            </a:extLst>
          </p:cNvPr>
          <p:cNvSpPr>
            <a:spLocks/>
          </p:cNvSpPr>
          <p:nvPr/>
        </p:nvSpPr>
        <p:spPr bwMode="auto">
          <a:xfrm rot="10800000">
            <a:off x="5597723" y="2426035"/>
            <a:ext cx="996554" cy="867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7" name="AutoShape 123">
            <a:extLst>
              <a:ext uri="{FF2B5EF4-FFF2-40B4-BE49-F238E27FC236}">
                <a16:creationId xmlns:a16="http://schemas.microsoft.com/office/drawing/2014/main" id="{8E488776-4098-4EED-AC2E-8ACA50691BA5}"/>
              </a:ext>
            </a:extLst>
          </p:cNvPr>
          <p:cNvSpPr>
            <a:spLocks/>
          </p:cNvSpPr>
          <p:nvPr/>
        </p:nvSpPr>
        <p:spPr bwMode="auto">
          <a:xfrm rot="10800000">
            <a:off x="5632779" y="3360384"/>
            <a:ext cx="996554" cy="867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28" name="AutoShape 179">
            <a:extLst>
              <a:ext uri="{FF2B5EF4-FFF2-40B4-BE49-F238E27FC236}">
                <a16:creationId xmlns:a16="http://schemas.microsoft.com/office/drawing/2014/main" id="{0A003598-8E66-41C9-B09A-BA6B821F655A}"/>
              </a:ext>
            </a:extLst>
          </p:cNvPr>
          <p:cNvSpPr>
            <a:spLocks/>
          </p:cNvSpPr>
          <p:nvPr/>
        </p:nvSpPr>
        <p:spPr bwMode="auto">
          <a:xfrm>
            <a:off x="4473571" y="2613134"/>
            <a:ext cx="1230125" cy="22611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accent3">
              <a:lumMod val="60000"/>
              <a:lumOff val="40000"/>
            </a:schemeClr>
          </a:solidFill>
          <a:ln>
            <a:noFill/>
          </a:ln>
          <a:effec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2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FOUNDATIONS</a:t>
            </a:r>
            <a:endParaRPr kumimoji="0" lang="en-GB" altLang="es-ES" sz="10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29" name="AutoShape 173">
            <a:extLst>
              <a:ext uri="{FF2B5EF4-FFF2-40B4-BE49-F238E27FC236}">
                <a16:creationId xmlns:a16="http://schemas.microsoft.com/office/drawing/2014/main" id="{6DAC7C53-D91A-4E65-856E-2BABBCD5533B}"/>
              </a:ext>
            </a:extLst>
          </p:cNvPr>
          <p:cNvSpPr>
            <a:spLocks/>
          </p:cNvSpPr>
          <p:nvPr/>
        </p:nvSpPr>
        <p:spPr bwMode="auto">
          <a:xfrm>
            <a:off x="6424478" y="4717594"/>
            <a:ext cx="4966009" cy="3800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9050" cap="flat" cmpd="sng">
            <a:solidFill>
              <a:srgbClr val="C7C7C7"/>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30" name="AutoShape 183">
            <a:extLst>
              <a:ext uri="{FF2B5EF4-FFF2-40B4-BE49-F238E27FC236}">
                <a16:creationId xmlns:a16="http://schemas.microsoft.com/office/drawing/2014/main" id="{688C0B83-67EF-4459-88F5-F06BAE578E3F}"/>
              </a:ext>
            </a:extLst>
          </p:cNvPr>
          <p:cNvSpPr>
            <a:spLocks/>
          </p:cNvSpPr>
          <p:nvPr/>
        </p:nvSpPr>
        <p:spPr bwMode="auto">
          <a:xfrm>
            <a:off x="6451265" y="4800348"/>
            <a:ext cx="954245" cy="23449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0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R&amp;D ENTITIES</a:t>
            </a:r>
            <a:endParaRPr kumimoji="0" lang="en-GB" altLang="es-ES" sz="24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31" name="AutoShape 173">
            <a:extLst>
              <a:ext uri="{FF2B5EF4-FFF2-40B4-BE49-F238E27FC236}">
                <a16:creationId xmlns:a16="http://schemas.microsoft.com/office/drawing/2014/main" id="{4C4927F3-9574-4094-8B36-A3CC441EADA4}"/>
              </a:ext>
            </a:extLst>
          </p:cNvPr>
          <p:cNvSpPr>
            <a:spLocks/>
          </p:cNvSpPr>
          <p:nvPr/>
        </p:nvSpPr>
        <p:spPr bwMode="auto">
          <a:xfrm>
            <a:off x="6420776" y="5158391"/>
            <a:ext cx="4966010" cy="36550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9050" cap="flat" cmpd="sng">
            <a:solidFill>
              <a:srgbClr val="C7C7C7"/>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sp>
        <p:nvSpPr>
          <p:cNvPr id="32" name="AutoShape 183">
            <a:extLst>
              <a:ext uri="{FF2B5EF4-FFF2-40B4-BE49-F238E27FC236}">
                <a16:creationId xmlns:a16="http://schemas.microsoft.com/office/drawing/2014/main" id="{476B54F8-7CB2-45AA-ACFB-3A16FCB21F74}"/>
              </a:ext>
            </a:extLst>
          </p:cNvPr>
          <p:cNvSpPr>
            <a:spLocks/>
          </p:cNvSpPr>
          <p:nvPr/>
        </p:nvSpPr>
        <p:spPr bwMode="auto">
          <a:xfrm>
            <a:off x="6455397" y="5197617"/>
            <a:ext cx="893667" cy="2753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049" tIns="34049" rIns="34049" bIns="34049" anchor="ctr"/>
          <a:lstStyle>
            <a:lvl1pPr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89000">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89000" eaLnBrk="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889000" rtl="0" eaLnBrk="1" fontAlgn="auto" latinLnBrk="0" hangingPunct="1">
              <a:lnSpc>
                <a:spcPct val="100000"/>
              </a:lnSpc>
              <a:spcBef>
                <a:spcPts val="0"/>
              </a:spcBef>
              <a:spcAft>
                <a:spcPts val="0"/>
              </a:spcAft>
              <a:buClrTx/>
              <a:buSzTx/>
              <a:buFontTx/>
              <a:buNone/>
              <a:tabLst/>
              <a:defRPr/>
            </a:pPr>
            <a:r>
              <a:rPr kumimoji="0" lang="en-GB" altLang="es-ES" sz="1000" b="1" i="0" u="none" strike="noStrike" kern="120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sym typeface="Helvetica" panose="020B0604020202020204" pitchFamily="34" charset="0"/>
              </a:rPr>
              <a:t>TEST SITES</a:t>
            </a:r>
            <a:endParaRPr kumimoji="0" lang="en-GB" altLang="es-ES" sz="24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Helvetica" panose="020B0604020202020204" pitchFamily="34" charset="0"/>
            </a:endParaRPr>
          </a:p>
        </p:txBody>
      </p:sp>
      <p:sp>
        <p:nvSpPr>
          <p:cNvPr id="33" name="AutoShape 123">
            <a:extLst>
              <a:ext uri="{FF2B5EF4-FFF2-40B4-BE49-F238E27FC236}">
                <a16:creationId xmlns:a16="http://schemas.microsoft.com/office/drawing/2014/main" id="{D37E6A7D-32DF-4AEF-9E13-90504CBF5A5A}"/>
              </a:ext>
            </a:extLst>
          </p:cNvPr>
          <p:cNvSpPr>
            <a:spLocks/>
          </p:cNvSpPr>
          <p:nvPr/>
        </p:nvSpPr>
        <p:spPr bwMode="auto">
          <a:xfrm>
            <a:off x="9141576" y="4472500"/>
            <a:ext cx="996554" cy="13201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pic>
        <p:nvPicPr>
          <p:cNvPr id="36" name="Afbeelding 35">
            <a:extLst>
              <a:ext uri="{FF2B5EF4-FFF2-40B4-BE49-F238E27FC236}">
                <a16:creationId xmlns:a16="http://schemas.microsoft.com/office/drawing/2014/main" id="{6E13F81A-9EF9-4AE1-AEFB-6A78481109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1749" y="3405083"/>
            <a:ext cx="1616740" cy="408706"/>
          </a:xfrm>
          <a:prstGeom prst="rect">
            <a:avLst/>
          </a:prstGeom>
        </p:spPr>
      </p:pic>
      <p:pic>
        <p:nvPicPr>
          <p:cNvPr id="37" name="Afbeelding 36">
            <a:extLst>
              <a:ext uri="{FF2B5EF4-FFF2-40B4-BE49-F238E27FC236}">
                <a16:creationId xmlns:a16="http://schemas.microsoft.com/office/drawing/2014/main" id="{02A7D0F9-2A63-44E7-8710-E2A9ABF6AD4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02164" y="2163603"/>
            <a:ext cx="889428" cy="447260"/>
          </a:xfrm>
          <a:prstGeom prst="rect">
            <a:avLst/>
          </a:prstGeom>
        </p:spPr>
      </p:pic>
      <p:pic>
        <p:nvPicPr>
          <p:cNvPr id="39" name="Afbeelding 38">
            <a:extLst>
              <a:ext uri="{FF2B5EF4-FFF2-40B4-BE49-F238E27FC236}">
                <a16:creationId xmlns:a16="http://schemas.microsoft.com/office/drawing/2014/main" id="{B7668DC0-26FF-4710-A4C2-63B27D06CC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77732" y="1723417"/>
            <a:ext cx="919639" cy="460199"/>
          </a:xfrm>
          <a:prstGeom prst="rect">
            <a:avLst/>
          </a:prstGeom>
        </p:spPr>
      </p:pic>
      <p:pic>
        <p:nvPicPr>
          <p:cNvPr id="40" name="Afbeelding 39">
            <a:extLst>
              <a:ext uri="{FF2B5EF4-FFF2-40B4-BE49-F238E27FC236}">
                <a16:creationId xmlns:a16="http://schemas.microsoft.com/office/drawing/2014/main" id="{7DC134D9-659B-4A9D-9F0A-2B6D192A0FD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28527" y="3892495"/>
            <a:ext cx="988363" cy="428280"/>
          </a:xfrm>
          <a:prstGeom prst="rect">
            <a:avLst/>
          </a:prstGeom>
        </p:spPr>
      </p:pic>
      <p:pic>
        <p:nvPicPr>
          <p:cNvPr id="41" name="Afbeelding 40">
            <a:extLst>
              <a:ext uri="{FF2B5EF4-FFF2-40B4-BE49-F238E27FC236}">
                <a16:creationId xmlns:a16="http://schemas.microsoft.com/office/drawing/2014/main" id="{16234ECC-FEC6-45FE-8076-5CC85FD4A45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10126" y="4982711"/>
            <a:ext cx="711330" cy="183362"/>
          </a:xfrm>
          <a:prstGeom prst="rect">
            <a:avLst/>
          </a:prstGeom>
        </p:spPr>
      </p:pic>
      <p:pic>
        <p:nvPicPr>
          <p:cNvPr id="43" name="Afbeelding 42">
            <a:extLst>
              <a:ext uri="{FF2B5EF4-FFF2-40B4-BE49-F238E27FC236}">
                <a16:creationId xmlns:a16="http://schemas.microsoft.com/office/drawing/2014/main" id="{547E2110-0783-4791-A38A-549BAABF9E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62309" y="4974414"/>
            <a:ext cx="593297" cy="178173"/>
          </a:xfrm>
          <a:prstGeom prst="rect">
            <a:avLst/>
          </a:prstGeom>
        </p:spPr>
      </p:pic>
      <p:pic>
        <p:nvPicPr>
          <p:cNvPr id="45" name="Afbeelding 44">
            <a:extLst>
              <a:ext uri="{FF2B5EF4-FFF2-40B4-BE49-F238E27FC236}">
                <a16:creationId xmlns:a16="http://schemas.microsoft.com/office/drawing/2014/main" id="{3D394C37-9874-4718-A95C-F4D23015693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16787" y="5257732"/>
            <a:ext cx="680054" cy="338034"/>
          </a:xfrm>
          <a:prstGeom prst="rect">
            <a:avLst/>
          </a:prstGeom>
        </p:spPr>
      </p:pic>
      <p:pic>
        <p:nvPicPr>
          <p:cNvPr id="47" name="Afbeelding 46">
            <a:extLst>
              <a:ext uri="{FF2B5EF4-FFF2-40B4-BE49-F238E27FC236}">
                <a16:creationId xmlns:a16="http://schemas.microsoft.com/office/drawing/2014/main" id="{AED96F55-54DE-4187-AFE7-A0025846478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67173" y="4950426"/>
            <a:ext cx="1085582" cy="297975"/>
          </a:xfrm>
          <a:prstGeom prst="rect">
            <a:avLst/>
          </a:prstGeom>
        </p:spPr>
      </p:pic>
      <p:pic>
        <p:nvPicPr>
          <p:cNvPr id="48" name="Afbeelding 47">
            <a:extLst>
              <a:ext uri="{FF2B5EF4-FFF2-40B4-BE49-F238E27FC236}">
                <a16:creationId xmlns:a16="http://schemas.microsoft.com/office/drawing/2014/main" id="{A60BD537-BF57-471F-B6F2-FBFD0CCAA281}"/>
              </a:ext>
            </a:extLst>
          </p:cNvPr>
          <p:cNvPicPr>
            <a:picLocks noChangeAspect="1"/>
          </p:cNvPicPr>
          <p:nvPr/>
        </p:nvPicPr>
        <p:blipFill>
          <a:blip r:embed="rId14"/>
          <a:stretch>
            <a:fillRect/>
          </a:stretch>
        </p:blipFill>
        <p:spPr>
          <a:xfrm>
            <a:off x="6357730" y="1818918"/>
            <a:ext cx="723486" cy="320126"/>
          </a:xfrm>
          <a:prstGeom prst="rect">
            <a:avLst/>
          </a:prstGeom>
        </p:spPr>
      </p:pic>
      <p:pic>
        <p:nvPicPr>
          <p:cNvPr id="49" name="Afbeelding 48">
            <a:extLst>
              <a:ext uri="{FF2B5EF4-FFF2-40B4-BE49-F238E27FC236}">
                <a16:creationId xmlns:a16="http://schemas.microsoft.com/office/drawing/2014/main" id="{AF8F62E0-1719-4117-B0E1-499C5C730D6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346108" y="4843900"/>
            <a:ext cx="493455" cy="176410"/>
          </a:xfrm>
          <a:prstGeom prst="rect">
            <a:avLst/>
          </a:prstGeom>
        </p:spPr>
      </p:pic>
      <p:pic>
        <p:nvPicPr>
          <p:cNvPr id="50" name="Afbeelding 49">
            <a:extLst>
              <a:ext uri="{FF2B5EF4-FFF2-40B4-BE49-F238E27FC236}">
                <a16:creationId xmlns:a16="http://schemas.microsoft.com/office/drawing/2014/main" id="{17F8712F-F407-4319-982A-0A0F8F67FE7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623540" y="5184393"/>
            <a:ext cx="322453" cy="322453"/>
          </a:xfrm>
          <a:prstGeom prst="rect">
            <a:avLst/>
          </a:prstGeom>
        </p:spPr>
      </p:pic>
      <p:pic>
        <p:nvPicPr>
          <p:cNvPr id="51" name="Afbeelding 50">
            <a:extLst>
              <a:ext uri="{FF2B5EF4-FFF2-40B4-BE49-F238E27FC236}">
                <a16:creationId xmlns:a16="http://schemas.microsoft.com/office/drawing/2014/main" id="{E794D64F-8B22-4BD2-8452-D45B0530EB7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511756" y="3241549"/>
            <a:ext cx="1038977" cy="521378"/>
          </a:xfrm>
          <a:prstGeom prst="rect">
            <a:avLst/>
          </a:prstGeom>
        </p:spPr>
      </p:pic>
      <p:pic>
        <p:nvPicPr>
          <p:cNvPr id="52" name="Afbeelding 51">
            <a:extLst>
              <a:ext uri="{FF2B5EF4-FFF2-40B4-BE49-F238E27FC236}">
                <a16:creationId xmlns:a16="http://schemas.microsoft.com/office/drawing/2014/main" id="{5A10E59C-1378-4C5B-B07A-3DE036BC3BB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756172" y="3273503"/>
            <a:ext cx="472111" cy="472111"/>
          </a:xfrm>
          <a:prstGeom prst="rect">
            <a:avLst/>
          </a:prstGeom>
        </p:spPr>
      </p:pic>
      <p:sp>
        <p:nvSpPr>
          <p:cNvPr id="53" name="Tekstvak 52">
            <a:extLst>
              <a:ext uri="{FF2B5EF4-FFF2-40B4-BE49-F238E27FC236}">
                <a16:creationId xmlns:a16="http://schemas.microsoft.com/office/drawing/2014/main" id="{F6887F8C-E8AE-4D3A-8048-C13B95278B86}"/>
              </a:ext>
            </a:extLst>
          </p:cNvPr>
          <p:cNvSpPr txBox="1"/>
          <p:nvPr/>
        </p:nvSpPr>
        <p:spPr>
          <a:xfrm>
            <a:off x="2674375" y="5882641"/>
            <a:ext cx="6813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3C3C3C">
                    <a:lumMod val="50000"/>
                  </a:srgbClr>
                </a:solidFill>
                <a:effectLst/>
                <a:uLnTx/>
                <a:uFillTx/>
                <a:latin typeface="Calibri"/>
                <a:ea typeface="+mn-ea"/>
                <a:cs typeface="+mn-cs"/>
              </a:rPr>
              <a:t>Note: This graph is for illustrative purposes only and does not include the logos of all the Belgian companies participating in the offshore wind value chain</a:t>
            </a:r>
          </a:p>
        </p:txBody>
      </p:sp>
      <p:pic>
        <p:nvPicPr>
          <p:cNvPr id="56" name="Afbeelding 55">
            <a:extLst>
              <a:ext uri="{FF2B5EF4-FFF2-40B4-BE49-F238E27FC236}">
                <a16:creationId xmlns:a16="http://schemas.microsoft.com/office/drawing/2014/main" id="{8BE2EB26-547F-4A71-AC45-88995EED2EF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353833" y="3916461"/>
            <a:ext cx="620601" cy="352167"/>
          </a:xfrm>
          <a:prstGeom prst="rect">
            <a:avLst/>
          </a:prstGeom>
        </p:spPr>
      </p:pic>
      <p:pic>
        <p:nvPicPr>
          <p:cNvPr id="57" name="Afbeelding 56">
            <a:extLst>
              <a:ext uri="{FF2B5EF4-FFF2-40B4-BE49-F238E27FC236}">
                <a16:creationId xmlns:a16="http://schemas.microsoft.com/office/drawing/2014/main" id="{05B5EA8C-3BDB-4D49-B4AC-7C2F474E773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261431" y="1287992"/>
            <a:ext cx="378253" cy="381090"/>
          </a:xfrm>
          <a:prstGeom prst="rect">
            <a:avLst/>
          </a:prstGeom>
        </p:spPr>
      </p:pic>
      <p:pic>
        <p:nvPicPr>
          <p:cNvPr id="58" name="Afbeelding 57">
            <a:extLst>
              <a:ext uri="{FF2B5EF4-FFF2-40B4-BE49-F238E27FC236}">
                <a16:creationId xmlns:a16="http://schemas.microsoft.com/office/drawing/2014/main" id="{8F353D2E-1ED2-4164-8E83-B9CF748DC111}"/>
              </a:ext>
            </a:extLst>
          </p:cNvPr>
          <p:cNvPicPr>
            <a:picLocks noChangeAspect="1"/>
          </p:cNvPicPr>
          <p:nvPr/>
        </p:nvPicPr>
        <p:blipFill>
          <a:blip r:embed="rId21"/>
          <a:stretch>
            <a:fillRect/>
          </a:stretch>
        </p:blipFill>
        <p:spPr>
          <a:xfrm>
            <a:off x="3512610" y="5319659"/>
            <a:ext cx="820813" cy="190546"/>
          </a:xfrm>
          <a:prstGeom prst="rect">
            <a:avLst/>
          </a:prstGeom>
        </p:spPr>
      </p:pic>
      <p:pic>
        <p:nvPicPr>
          <p:cNvPr id="59" name="Afbeelding 58">
            <a:extLst>
              <a:ext uri="{FF2B5EF4-FFF2-40B4-BE49-F238E27FC236}">
                <a16:creationId xmlns:a16="http://schemas.microsoft.com/office/drawing/2014/main" id="{1EAE4961-687F-4DEA-A819-0F09B052D99C}"/>
              </a:ext>
            </a:extLst>
          </p:cNvPr>
          <p:cNvPicPr>
            <a:picLocks noChangeAspect="1"/>
          </p:cNvPicPr>
          <p:nvPr/>
        </p:nvPicPr>
        <p:blipFill>
          <a:blip r:embed="rId22"/>
          <a:stretch>
            <a:fillRect/>
          </a:stretch>
        </p:blipFill>
        <p:spPr>
          <a:xfrm>
            <a:off x="4449192" y="5197617"/>
            <a:ext cx="347252" cy="408861"/>
          </a:xfrm>
          <a:prstGeom prst="rect">
            <a:avLst/>
          </a:prstGeom>
        </p:spPr>
      </p:pic>
      <p:pic>
        <p:nvPicPr>
          <p:cNvPr id="60" name="Afbeelding 59">
            <a:extLst>
              <a:ext uri="{FF2B5EF4-FFF2-40B4-BE49-F238E27FC236}">
                <a16:creationId xmlns:a16="http://schemas.microsoft.com/office/drawing/2014/main" id="{F35DC1D9-0CBD-4089-A876-5A07BAD6667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606543" y="4791038"/>
            <a:ext cx="704517" cy="252797"/>
          </a:xfrm>
          <a:prstGeom prst="rect">
            <a:avLst/>
          </a:prstGeom>
        </p:spPr>
      </p:pic>
      <p:pic>
        <p:nvPicPr>
          <p:cNvPr id="61" name="Afbeelding 60">
            <a:extLst>
              <a:ext uri="{FF2B5EF4-FFF2-40B4-BE49-F238E27FC236}">
                <a16:creationId xmlns:a16="http://schemas.microsoft.com/office/drawing/2014/main" id="{E5963299-E8D2-447A-BBD3-763309C93A2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464905" y="4745126"/>
            <a:ext cx="412228" cy="321463"/>
          </a:xfrm>
          <a:prstGeom prst="rect">
            <a:avLst/>
          </a:prstGeom>
        </p:spPr>
      </p:pic>
      <p:pic>
        <p:nvPicPr>
          <p:cNvPr id="62" name="Afbeelding 61">
            <a:extLst>
              <a:ext uri="{FF2B5EF4-FFF2-40B4-BE49-F238E27FC236}">
                <a16:creationId xmlns:a16="http://schemas.microsoft.com/office/drawing/2014/main" id="{24FF86E1-B265-4154-8D3C-9BF0D4433D3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861882" y="4810761"/>
            <a:ext cx="738778" cy="250906"/>
          </a:xfrm>
          <a:prstGeom prst="rect">
            <a:avLst/>
          </a:prstGeom>
        </p:spPr>
      </p:pic>
      <p:pic>
        <p:nvPicPr>
          <p:cNvPr id="66" name="Afbeelding 65" descr="Afbeelding met tekening, bord, teken&#10;&#10;Automatisch gegenereerde beschrijving">
            <a:extLst>
              <a:ext uri="{FF2B5EF4-FFF2-40B4-BE49-F238E27FC236}">
                <a16:creationId xmlns:a16="http://schemas.microsoft.com/office/drawing/2014/main" id="{2F6837C4-5126-49BF-81DC-060D1BB4C9D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268875" y="1655528"/>
            <a:ext cx="614845" cy="469554"/>
          </a:xfrm>
          <a:prstGeom prst="rect">
            <a:avLst/>
          </a:prstGeom>
        </p:spPr>
      </p:pic>
      <p:pic>
        <p:nvPicPr>
          <p:cNvPr id="67" name="Afbeelding 66" descr="Afbeelding met tekening&#10;&#10;Automatisch gegenereerde beschrijving">
            <a:extLst>
              <a:ext uri="{FF2B5EF4-FFF2-40B4-BE49-F238E27FC236}">
                <a16:creationId xmlns:a16="http://schemas.microsoft.com/office/drawing/2014/main" id="{BB6F2C43-6CEA-4659-AACE-A40C83A782E0}"/>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03188" y="2270070"/>
            <a:ext cx="1032941" cy="439386"/>
          </a:xfrm>
          <a:prstGeom prst="rect">
            <a:avLst/>
          </a:prstGeom>
        </p:spPr>
      </p:pic>
      <p:pic>
        <p:nvPicPr>
          <p:cNvPr id="69" name="Afbeelding 68" descr="Afbeelding met tekening&#10;&#10;Automatisch gegenereerde beschrijving">
            <a:extLst>
              <a:ext uri="{FF2B5EF4-FFF2-40B4-BE49-F238E27FC236}">
                <a16:creationId xmlns:a16="http://schemas.microsoft.com/office/drawing/2014/main" id="{CB800A5D-1095-45F1-A641-A3B6E752B5D7}"/>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1027617" y="3938248"/>
            <a:ext cx="452244" cy="381256"/>
          </a:xfrm>
          <a:prstGeom prst="rect">
            <a:avLst/>
          </a:prstGeom>
        </p:spPr>
      </p:pic>
      <p:pic>
        <p:nvPicPr>
          <p:cNvPr id="71" name="Afbeelding 70" descr="Afbeelding met tekening&#10;&#10;Automatisch gegenereerde beschrijving">
            <a:extLst>
              <a:ext uri="{FF2B5EF4-FFF2-40B4-BE49-F238E27FC236}">
                <a16:creationId xmlns:a16="http://schemas.microsoft.com/office/drawing/2014/main" id="{80404FCB-2CED-4370-A8DF-6250353397A8}"/>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8193089" y="3687890"/>
            <a:ext cx="1183024" cy="708022"/>
          </a:xfrm>
          <a:prstGeom prst="rect">
            <a:avLst/>
          </a:prstGeom>
        </p:spPr>
      </p:pic>
      <p:sp>
        <p:nvSpPr>
          <p:cNvPr id="72" name="AutoShape 125">
            <a:extLst>
              <a:ext uri="{FF2B5EF4-FFF2-40B4-BE49-F238E27FC236}">
                <a16:creationId xmlns:a16="http://schemas.microsoft.com/office/drawing/2014/main" id="{7643ABD3-0005-45AA-801E-FBF5BDD9AC99}"/>
              </a:ext>
            </a:extLst>
          </p:cNvPr>
          <p:cNvSpPr>
            <a:spLocks/>
          </p:cNvSpPr>
          <p:nvPr/>
        </p:nvSpPr>
        <p:spPr bwMode="auto">
          <a:xfrm rot="5400000">
            <a:off x="3483839" y="2906729"/>
            <a:ext cx="1587320" cy="1227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21600"/>
                </a:lnTo>
                <a:lnTo>
                  <a:pt x="0" y="21600"/>
                </a:lnTo>
                <a:lnTo>
                  <a:pt x="10800" y="0"/>
                </a:ln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3C3C3C"/>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A1F40B38-81D9-4A27-AC11-0DA4F37EDE19}"/>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331456" y="2746820"/>
            <a:ext cx="636890" cy="640123"/>
          </a:xfrm>
          <a:prstGeom prst="rect">
            <a:avLst/>
          </a:prstGeom>
        </p:spPr>
      </p:pic>
      <p:pic>
        <p:nvPicPr>
          <p:cNvPr id="9" name="Afbeelding 8">
            <a:extLst>
              <a:ext uri="{FF2B5EF4-FFF2-40B4-BE49-F238E27FC236}">
                <a16:creationId xmlns:a16="http://schemas.microsoft.com/office/drawing/2014/main" id="{63ED2DF3-6CF9-443B-813D-3BE0E76EEB76}"/>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2215571" y="1757252"/>
            <a:ext cx="614846" cy="379408"/>
          </a:xfrm>
          <a:prstGeom prst="rect">
            <a:avLst/>
          </a:prstGeom>
        </p:spPr>
      </p:pic>
      <p:pic>
        <p:nvPicPr>
          <p:cNvPr id="73" name="Afbeelding 72" descr="Afbeelding met tekening&#10;&#10;Automatisch gegenereerde beschrijving">
            <a:extLst>
              <a:ext uri="{FF2B5EF4-FFF2-40B4-BE49-F238E27FC236}">
                <a16:creationId xmlns:a16="http://schemas.microsoft.com/office/drawing/2014/main" id="{432DD333-25C5-4536-9594-1520EA53CE2A}"/>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2960003" y="2242856"/>
            <a:ext cx="949022" cy="670916"/>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4DC99236-6278-43CF-8ABB-A3A2E81C0E9C}"/>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530613" y="1784432"/>
            <a:ext cx="937910" cy="392167"/>
          </a:xfrm>
          <a:prstGeom prst="rect">
            <a:avLst/>
          </a:prstGeom>
        </p:spPr>
      </p:pic>
      <p:pic>
        <p:nvPicPr>
          <p:cNvPr id="74" name="Afbeelding 73" descr="Afbeelding met tekst, illustratie&#10;&#10;Automatisch gegenereerde beschrijving">
            <a:extLst>
              <a:ext uri="{FF2B5EF4-FFF2-40B4-BE49-F238E27FC236}">
                <a16:creationId xmlns:a16="http://schemas.microsoft.com/office/drawing/2014/main" id="{23F4CC78-2C65-47BF-B4DA-5800759A3A5E}"/>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716787" y="3955068"/>
            <a:ext cx="1135968" cy="295663"/>
          </a:xfrm>
          <a:prstGeom prst="rect">
            <a:avLst/>
          </a:prstGeom>
        </p:spPr>
      </p:pic>
      <p:pic>
        <p:nvPicPr>
          <p:cNvPr id="80" name="Afbeelding 79" descr="Afbeelding met tekst, illustratie&#10;&#10;Automatisch gegenereerde beschrijving">
            <a:extLst>
              <a:ext uri="{FF2B5EF4-FFF2-40B4-BE49-F238E27FC236}">
                <a16:creationId xmlns:a16="http://schemas.microsoft.com/office/drawing/2014/main" id="{DBB05425-4382-4474-9076-B668CB95FE30}"/>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130074" y="1891463"/>
            <a:ext cx="609420" cy="157462"/>
          </a:xfrm>
          <a:prstGeom prst="rect">
            <a:avLst/>
          </a:prstGeom>
        </p:spPr>
      </p:pic>
      <p:pic>
        <p:nvPicPr>
          <p:cNvPr id="82" name="Afbeelding 81" descr="Afbeelding met tekst, illustratie&#10;&#10;Automatisch gegenereerde beschrijving">
            <a:extLst>
              <a:ext uri="{FF2B5EF4-FFF2-40B4-BE49-F238E27FC236}">
                <a16:creationId xmlns:a16="http://schemas.microsoft.com/office/drawing/2014/main" id="{42813578-0838-4918-AC4F-47CE2AC7729D}"/>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1072967" y="5248401"/>
            <a:ext cx="900149" cy="264226"/>
          </a:xfrm>
          <a:prstGeom prst="rect">
            <a:avLst/>
          </a:prstGeom>
        </p:spPr>
      </p:pic>
      <p:pic>
        <p:nvPicPr>
          <p:cNvPr id="84" name="Afbeelding 83" descr="Afbeelding met tekst, illustratie&#10;&#10;Automatisch gegenereerde beschrijving">
            <a:extLst>
              <a:ext uri="{FF2B5EF4-FFF2-40B4-BE49-F238E27FC236}">
                <a16:creationId xmlns:a16="http://schemas.microsoft.com/office/drawing/2014/main" id="{A453F55D-2FB4-4650-8C30-392632696FB9}"/>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2025999" y="5282865"/>
            <a:ext cx="601029" cy="267211"/>
          </a:xfrm>
          <a:prstGeom prst="rect">
            <a:avLst/>
          </a:prstGeom>
        </p:spPr>
      </p:pic>
      <p:pic>
        <p:nvPicPr>
          <p:cNvPr id="86" name="Afbeelding 85" descr="Afbeelding met tekst, illustratie&#10;&#10;Automatisch gegenereerde beschrijving">
            <a:extLst>
              <a:ext uri="{FF2B5EF4-FFF2-40B4-BE49-F238E27FC236}">
                <a16:creationId xmlns:a16="http://schemas.microsoft.com/office/drawing/2014/main" id="{32B22605-DA6C-439A-9A78-F0269CFB819D}"/>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5612280" y="5220219"/>
            <a:ext cx="785091" cy="256309"/>
          </a:xfrm>
          <a:prstGeom prst="rect">
            <a:avLst/>
          </a:prstGeom>
        </p:spPr>
      </p:pic>
      <p:pic>
        <p:nvPicPr>
          <p:cNvPr id="88" name="Afbeelding 87">
            <a:extLst>
              <a:ext uri="{FF2B5EF4-FFF2-40B4-BE49-F238E27FC236}">
                <a16:creationId xmlns:a16="http://schemas.microsoft.com/office/drawing/2014/main" id="{D4645904-6BB7-4856-B4ED-5ECA457E5D0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086552" y="3758615"/>
            <a:ext cx="756434" cy="630362"/>
          </a:xfrm>
          <a:prstGeom prst="rect">
            <a:avLst/>
          </a:prstGeom>
        </p:spPr>
      </p:pic>
      <p:pic>
        <p:nvPicPr>
          <p:cNvPr id="96" name="Afbeelding 95">
            <a:extLst>
              <a:ext uri="{FF2B5EF4-FFF2-40B4-BE49-F238E27FC236}">
                <a16:creationId xmlns:a16="http://schemas.microsoft.com/office/drawing/2014/main" id="{13C636AA-92A0-4314-B036-C87DE0551971}"/>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7694507" y="5206655"/>
            <a:ext cx="1659326" cy="306203"/>
          </a:xfrm>
          <a:prstGeom prst="rect">
            <a:avLst/>
          </a:prstGeom>
        </p:spPr>
      </p:pic>
      <p:pic>
        <p:nvPicPr>
          <p:cNvPr id="97" name="Afbeelding 96">
            <a:extLst>
              <a:ext uri="{FF2B5EF4-FFF2-40B4-BE49-F238E27FC236}">
                <a16:creationId xmlns:a16="http://schemas.microsoft.com/office/drawing/2014/main" id="{389DA673-377C-41C6-983F-31FBC4C92969}"/>
              </a:ext>
            </a:extLst>
          </p:cNvPr>
          <p:cNvPicPr>
            <a:picLocks noChangeAspect="1"/>
          </p:cNvPicPr>
          <p:nvPr/>
        </p:nvPicPr>
        <p:blipFill>
          <a:blip r:embed="rId41"/>
          <a:stretch>
            <a:fillRect/>
          </a:stretch>
        </p:blipFill>
        <p:spPr>
          <a:xfrm>
            <a:off x="10243296" y="5213172"/>
            <a:ext cx="1010443" cy="279484"/>
          </a:xfrm>
          <a:prstGeom prst="rect">
            <a:avLst/>
          </a:prstGeom>
        </p:spPr>
      </p:pic>
      <p:pic>
        <p:nvPicPr>
          <p:cNvPr id="100" name="Afbeelding 99">
            <a:extLst>
              <a:ext uri="{FF2B5EF4-FFF2-40B4-BE49-F238E27FC236}">
                <a16:creationId xmlns:a16="http://schemas.microsoft.com/office/drawing/2014/main" id="{DECC49DE-95C4-4F4D-987F-2CD43C65FE21}"/>
              </a:ext>
            </a:extLst>
          </p:cNvPr>
          <p:cNvPicPr>
            <a:picLocks noChangeAspect="1"/>
          </p:cNvPicPr>
          <p:nvPr/>
        </p:nvPicPr>
        <p:blipFill>
          <a:blip r:embed="rId42"/>
          <a:stretch>
            <a:fillRect/>
          </a:stretch>
        </p:blipFill>
        <p:spPr>
          <a:xfrm>
            <a:off x="2782330" y="3358018"/>
            <a:ext cx="1216317" cy="410237"/>
          </a:xfrm>
          <a:prstGeom prst="rect">
            <a:avLst/>
          </a:prstGeom>
        </p:spPr>
      </p:pic>
      <p:pic>
        <p:nvPicPr>
          <p:cNvPr id="79" name="Afbeelding 78">
            <a:extLst>
              <a:ext uri="{FF2B5EF4-FFF2-40B4-BE49-F238E27FC236}">
                <a16:creationId xmlns:a16="http://schemas.microsoft.com/office/drawing/2014/main" id="{491F0A77-A6D8-46FB-ACCA-99828C31EB8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817924" y="3904982"/>
            <a:ext cx="921570" cy="462460"/>
          </a:xfrm>
          <a:prstGeom prst="rect">
            <a:avLst/>
          </a:prstGeom>
        </p:spPr>
      </p:pic>
      <p:pic>
        <p:nvPicPr>
          <p:cNvPr id="81" name="Afbeelding 80" descr="Afbeelding met tekening&#10;&#10;Automatisch gegenereerde beschrijving">
            <a:extLst>
              <a:ext uri="{FF2B5EF4-FFF2-40B4-BE49-F238E27FC236}">
                <a16:creationId xmlns:a16="http://schemas.microsoft.com/office/drawing/2014/main" id="{9C44AC6F-A6A4-40CF-BA42-84EA793F19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33722" y="3245182"/>
            <a:ext cx="851123" cy="601706"/>
          </a:xfrm>
          <a:prstGeom prst="rect">
            <a:avLst/>
          </a:prstGeom>
        </p:spPr>
      </p:pic>
      <p:pic>
        <p:nvPicPr>
          <p:cNvPr id="4" name="Afbeelding 3">
            <a:extLst>
              <a:ext uri="{FF2B5EF4-FFF2-40B4-BE49-F238E27FC236}">
                <a16:creationId xmlns:a16="http://schemas.microsoft.com/office/drawing/2014/main" id="{C2195D22-F15F-46FC-B8A9-B72A317303AF}"/>
              </a:ext>
            </a:extLst>
          </p:cNvPr>
          <p:cNvPicPr>
            <a:picLocks noChangeAspect="1"/>
          </p:cNvPicPr>
          <p:nvPr/>
        </p:nvPicPr>
        <p:blipFill>
          <a:blip r:embed="rId43"/>
          <a:stretch>
            <a:fillRect/>
          </a:stretch>
        </p:blipFill>
        <p:spPr>
          <a:xfrm>
            <a:off x="10689198" y="4760800"/>
            <a:ext cx="651043" cy="313592"/>
          </a:xfrm>
          <a:prstGeom prst="rect">
            <a:avLst/>
          </a:prstGeom>
        </p:spPr>
      </p:pic>
      <p:pic>
        <p:nvPicPr>
          <p:cNvPr id="10" name="Afbeelding 9">
            <a:extLst>
              <a:ext uri="{FF2B5EF4-FFF2-40B4-BE49-F238E27FC236}">
                <a16:creationId xmlns:a16="http://schemas.microsoft.com/office/drawing/2014/main" id="{E2DD544E-1BAF-46BD-A555-6B7726A8E362}"/>
              </a:ext>
            </a:extLst>
          </p:cNvPr>
          <p:cNvPicPr>
            <a:picLocks noChangeAspect="1"/>
          </p:cNvPicPr>
          <p:nvPr/>
        </p:nvPicPr>
        <p:blipFill>
          <a:blip r:embed="rId44"/>
          <a:stretch>
            <a:fillRect/>
          </a:stretch>
        </p:blipFill>
        <p:spPr>
          <a:xfrm>
            <a:off x="2148891" y="2228746"/>
            <a:ext cx="748206" cy="529118"/>
          </a:xfrm>
          <a:prstGeom prst="rect">
            <a:avLst/>
          </a:prstGeom>
        </p:spPr>
      </p:pic>
      <p:pic>
        <p:nvPicPr>
          <p:cNvPr id="83" name="Graphic 82">
            <a:extLst>
              <a:ext uri="{FF2B5EF4-FFF2-40B4-BE49-F238E27FC236}">
                <a16:creationId xmlns:a16="http://schemas.microsoft.com/office/drawing/2014/main" id="{05DAE05B-6EF1-44FC-B09B-D760663620C1}"/>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4793985" y="5149196"/>
            <a:ext cx="835780" cy="427041"/>
          </a:xfrm>
          <a:prstGeom prst="rect">
            <a:avLst/>
          </a:prstGeom>
        </p:spPr>
      </p:pic>
      <p:pic>
        <p:nvPicPr>
          <p:cNvPr id="38" name="Afbeelding 37" descr="Afbeelding met tekst, illustratie&#10;&#10;Automatisch gegenereerde beschrijving">
            <a:extLst>
              <a:ext uri="{FF2B5EF4-FFF2-40B4-BE49-F238E27FC236}">
                <a16:creationId xmlns:a16="http://schemas.microsoft.com/office/drawing/2014/main" id="{E493FF45-87FF-40B2-8CC4-6BA4A9F2B10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249024" y="2009752"/>
            <a:ext cx="440174" cy="681853"/>
          </a:xfrm>
          <a:prstGeom prst="rect">
            <a:avLst/>
          </a:prstGeom>
        </p:spPr>
      </p:pic>
      <p:pic>
        <p:nvPicPr>
          <p:cNvPr id="35" name="Afbeelding 34">
            <a:extLst>
              <a:ext uri="{FF2B5EF4-FFF2-40B4-BE49-F238E27FC236}">
                <a16:creationId xmlns:a16="http://schemas.microsoft.com/office/drawing/2014/main" id="{1315F789-5057-3C58-099A-07FCEF956D3A}"/>
              </a:ext>
            </a:extLst>
          </p:cNvPr>
          <p:cNvPicPr>
            <a:picLocks noChangeAspect="1"/>
          </p:cNvPicPr>
          <p:nvPr/>
        </p:nvPicPr>
        <p:blipFill>
          <a:blip r:embed="rId48"/>
          <a:stretch>
            <a:fillRect/>
          </a:stretch>
        </p:blipFill>
        <p:spPr>
          <a:xfrm>
            <a:off x="1513691" y="3730204"/>
            <a:ext cx="549688" cy="632517"/>
          </a:xfrm>
          <a:prstGeom prst="rect">
            <a:avLst/>
          </a:prstGeom>
        </p:spPr>
      </p:pic>
      <p:pic>
        <p:nvPicPr>
          <p:cNvPr id="42" name="Afbeelding 41">
            <a:extLst>
              <a:ext uri="{FF2B5EF4-FFF2-40B4-BE49-F238E27FC236}">
                <a16:creationId xmlns:a16="http://schemas.microsoft.com/office/drawing/2014/main" id="{29EF242C-9D09-BDCE-826C-683710CB37F8}"/>
              </a:ext>
            </a:extLst>
          </p:cNvPr>
          <p:cNvPicPr>
            <a:picLocks noChangeAspect="1"/>
          </p:cNvPicPr>
          <p:nvPr/>
        </p:nvPicPr>
        <p:blipFill>
          <a:blip r:embed="rId49"/>
          <a:stretch>
            <a:fillRect/>
          </a:stretch>
        </p:blipFill>
        <p:spPr>
          <a:xfrm>
            <a:off x="3015940" y="1652792"/>
            <a:ext cx="896190" cy="499915"/>
          </a:xfrm>
          <a:prstGeom prst="rect">
            <a:avLst/>
          </a:prstGeom>
        </p:spPr>
      </p:pic>
      <p:pic>
        <p:nvPicPr>
          <p:cNvPr id="46" name="Afbeelding 45">
            <a:extLst>
              <a:ext uri="{FF2B5EF4-FFF2-40B4-BE49-F238E27FC236}">
                <a16:creationId xmlns:a16="http://schemas.microsoft.com/office/drawing/2014/main" id="{37BE7894-8C06-945B-1183-FC18C58E8399}"/>
              </a:ext>
            </a:extLst>
          </p:cNvPr>
          <p:cNvPicPr>
            <a:picLocks noChangeAspect="1"/>
          </p:cNvPicPr>
          <p:nvPr/>
        </p:nvPicPr>
        <p:blipFill>
          <a:blip r:embed="rId50"/>
          <a:stretch>
            <a:fillRect/>
          </a:stretch>
        </p:blipFill>
        <p:spPr>
          <a:xfrm>
            <a:off x="1134432" y="2865108"/>
            <a:ext cx="993734" cy="365792"/>
          </a:xfrm>
          <a:prstGeom prst="rect">
            <a:avLst/>
          </a:prstGeom>
        </p:spPr>
      </p:pic>
      <p:pic>
        <p:nvPicPr>
          <p:cNvPr id="54" name="Afbeelding 53">
            <a:extLst>
              <a:ext uri="{FF2B5EF4-FFF2-40B4-BE49-F238E27FC236}">
                <a16:creationId xmlns:a16="http://schemas.microsoft.com/office/drawing/2014/main" id="{D457772A-C0AC-D695-316E-93F353BFC54D}"/>
              </a:ext>
            </a:extLst>
          </p:cNvPr>
          <p:cNvPicPr>
            <a:picLocks noChangeAspect="1"/>
          </p:cNvPicPr>
          <p:nvPr/>
        </p:nvPicPr>
        <p:blipFill>
          <a:blip r:embed="rId51"/>
          <a:stretch>
            <a:fillRect/>
          </a:stretch>
        </p:blipFill>
        <p:spPr>
          <a:xfrm>
            <a:off x="6951072" y="2681415"/>
            <a:ext cx="701101" cy="451143"/>
          </a:xfrm>
          <a:prstGeom prst="rect">
            <a:avLst/>
          </a:prstGeom>
        </p:spPr>
      </p:pic>
      <p:pic>
        <p:nvPicPr>
          <p:cNvPr id="55" name="Afbeelding 54">
            <a:extLst>
              <a:ext uri="{FF2B5EF4-FFF2-40B4-BE49-F238E27FC236}">
                <a16:creationId xmlns:a16="http://schemas.microsoft.com/office/drawing/2014/main" id="{A0A3021C-55E8-16C4-7CE2-7ABEA649AA40}"/>
              </a:ext>
            </a:extLst>
          </p:cNvPr>
          <p:cNvPicPr>
            <a:picLocks noChangeAspect="1"/>
          </p:cNvPicPr>
          <p:nvPr/>
        </p:nvPicPr>
        <p:blipFill>
          <a:blip r:embed="rId52"/>
          <a:stretch>
            <a:fillRect/>
          </a:stretch>
        </p:blipFill>
        <p:spPr>
          <a:xfrm>
            <a:off x="4615137" y="2935390"/>
            <a:ext cx="801928" cy="203958"/>
          </a:xfrm>
          <a:prstGeom prst="rect">
            <a:avLst/>
          </a:prstGeom>
        </p:spPr>
      </p:pic>
      <p:pic>
        <p:nvPicPr>
          <p:cNvPr id="65" name="Afbeelding 64">
            <a:extLst>
              <a:ext uri="{FF2B5EF4-FFF2-40B4-BE49-F238E27FC236}">
                <a16:creationId xmlns:a16="http://schemas.microsoft.com/office/drawing/2014/main" id="{0DEFE01E-919F-84F5-058A-F1D719B448FB}"/>
              </a:ext>
            </a:extLst>
          </p:cNvPr>
          <p:cNvPicPr>
            <a:picLocks noChangeAspect="1"/>
          </p:cNvPicPr>
          <p:nvPr/>
        </p:nvPicPr>
        <p:blipFill>
          <a:blip r:embed="rId53"/>
          <a:stretch>
            <a:fillRect/>
          </a:stretch>
        </p:blipFill>
        <p:spPr>
          <a:xfrm>
            <a:off x="8488220" y="2085921"/>
            <a:ext cx="1487553" cy="256054"/>
          </a:xfrm>
          <a:prstGeom prst="rect">
            <a:avLst/>
          </a:prstGeom>
        </p:spPr>
      </p:pic>
      <p:pic>
        <p:nvPicPr>
          <p:cNvPr id="75" name="Afbeelding 74">
            <a:extLst>
              <a:ext uri="{FF2B5EF4-FFF2-40B4-BE49-F238E27FC236}">
                <a16:creationId xmlns:a16="http://schemas.microsoft.com/office/drawing/2014/main" id="{23F6A8C1-B747-E973-3680-59EA0564D8DF}"/>
              </a:ext>
            </a:extLst>
          </p:cNvPr>
          <p:cNvPicPr>
            <a:picLocks noChangeAspect="1"/>
          </p:cNvPicPr>
          <p:nvPr/>
        </p:nvPicPr>
        <p:blipFill>
          <a:blip r:embed="rId54"/>
          <a:stretch>
            <a:fillRect/>
          </a:stretch>
        </p:blipFill>
        <p:spPr>
          <a:xfrm>
            <a:off x="9186129" y="2387739"/>
            <a:ext cx="877900" cy="274344"/>
          </a:xfrm>
          <a:prstGeom prst="rect">
            <a:avLst/>
          </a:prstGeom>
        </p:spPr>
      </p:pic>
      <p:pic>
        <p:nvPicPr>
          <p:cNvPr id="76" name="Afbeelding 75">
            <a:extLst>
              <a:ext uri="{FF2B5EF4-FFF2-40B4-BE49-F238E27FC236}">
                <a16:creationId xmlns:a16="http://schemas.microsoft.com/office/drawing/2014/main" id="{F59585A6-B0B6-8DB4-F8E9-82C76BF3C057}"/>
              </a:ext>
            </a:extLst>
          </p:cNvPr>
          <p:cNvPicPr>
            <a:picLocks noChangeAspect="1"/>
          </p:cNvPicPr>
          <p:nvPr/>
        </p:nvPicPr>
        <p:blipFill>
          <a:blip r:embed="rId55"/>
          <a:stretch>
            <a:fillRect/>
          </a:stretch>
        </p:blipFill>
        <p:spPr>
          <a:xfrm>
            <a:off x="5651051" y="3981485"/>
            <a:ext cx="1176630" cy="353599"/>
          </a:xfrm>
          <a:prstGeom prst="rect">
            <a:avLst/>
          </a:prstGeom>
        </p:spPr>
      </p:pic>
      <p:pic>
        <p:nvPicPr>
          <p:cNvPr id="77" name="Afbeelding 76">
            <a:extLst>
              <a:ext uri="{FF2B5EF4-FFF2-40B4-BE49-F238E27FC236}">
                <a16:creationId xmlns:a16="http://schemas.microsoft.com/office/drawing/2014/main" id="{5F382416-B43D-6AC9-B429-C7C9BB4E946C}"/>
              </a:ext>
            </a:extLst>
          </p:cNvPr>
          <p:cNvPicPr>
            <a:picLocks noChangeAspect="1"/>
          </p:cNvPicPr>
          <p:nvPr/>
        </p:nvPicPr>
        <p:blipFill>
          <a:blip r:embed="rId56"/>
          <a:stretch>
            <a:fillRect/>
          </a:stretch>
        </p:blipFill>
        <p:spPr>
          <a:xfrm>
            <a:off x="4743910" y="4836743"/>
            <a:ext cx="762066" cy="225572"/>
          </a:xfrm>
          <a:prstGeom prst="rect">
            <a:avLst/>
          </a:prstGeom>
        </p:spPr>
      </p:pic>
      <p:pic>
        <p:nvPicPr>
          <p:cNvPr id="85" name="Afbeelding 84">
            <a:extLst>
              <a:ext uri="{FF2B5EF4-FFF2-40B4-BE49-F238E27FC236}">
                <a16:creationId xmlns:a16="http://schemas.microsoft.com/office/drawing/2014/main" id="{7E6F31D3-1DF2-3D4B-314E-F823C8C827A2}"/>
              </a:ext>
            </a:extLst>
          </p:cNvPr>
          <p:cNvPicPr>
            <a:picLocks noChangeAspect="1"/>
          </p:cNvPicPr>
          <p:nvPr/>
        </p:nvPicPr>
        <p:blipFill>
          <a:blip r:embed="rId57"/>
          <a:stretch>
            <a:fillRect/>
          </a:stretch>
        </p:blipFill>
        <p:spPr>
          <a:xfrm>
            <a:off x="5483337" y="4790949"/>
            <a:ext cx="926672" cy="292633"/>
          </a:xfrm>
          <a:prstGeom prst="rect">
            <a:avLst/>
          </a:prstGeom>
        </p:spPr>
      </p:pic>
      <p:pic>
        <p:nvPicPr>
          <p:cNvPr id="70" name="Afbeelding 69">
            <a:extLst>
              <a:ext uri="{FF2B5EF4-FFF2-40B4-BE49-F238E27FC236}">
                <a16:creationId xmlns:a16="http://schemas.microsoft.com/office/drawing/2014/main" id="{FFCA2F74-B460-4012-A4FF-3D87C74EF60D}"/>
              </a:ext>
            </a:extLst>
          </p:cNvPr>
          <p:cNvPicPr>
            <a:picLocks noChangeAspect="1"/>
          </p:cNvPicPr>
          <p:nvPr/>
        </p:nvPicPr>
        <p:blipFill rotWithShape="1">
          <a:blip r:embed="rId58" cstate="print">
            <a:extLst>
              <a:ext uri="{28A0092B-C50C-407E-A947-70E740481C1C}">
                <a14:useLocalDpi xmlns:a14="http://schemas.microsoft.com/office/drawing/2010/main"/>
              </a:ext>
            </a:extLst>
          </a:blip>
          <a:srcRect/>
          <a:stretch/>
        </p:blipFill>
        <p:spPr>
          <a:xfrm>
            <a:off x="3914829" y="4950633"/>
            <a:ext cx="763387" cy="272882"/>
          </a:xfrm>
          <a:prstGeom prst="rect">
            <a:avLst/>
          </a:prstGeom>
        </p:spPr>
      </p:pic>
      <p:pic>
        <p:nvPicPr>
          <p:cNvPr id="87" name="Afbeelding 86">
            <a:extLst>
              <a:ext uri="{FF2B5EF4-FFF2-40B4-BE49-F238E27FC236}">
                <a16:creationId xmlns:a16="http://schemas.microsoft.com/office/drawing/2014/main" id="{A323CDC7-7499-E577-0110-27A5FE264971}"/>
              </a:ext>
            </a:extLst>
          </p:cNvPr>
          <p:cNvPicPr>
            <a:picLocks noChangeAspect="1"/>
          </p:cNvPicPr>
          <p:nvPr/>
        </p:nvPicPr>
        <p:blipFill>
          <a:blip r:embed="rId59"/>
          <a:stretch>
            <a:fillRect/>
          </a:stretch>
        </p:blipFill>
        <p:spPr>
          <a:xfrm>
            <a:off x="9879159" y="4842405"/>
            <a:ext cx="820947" cy="228918"/>
          </a:xfrm>
          <a:prstGeom prst="rect">
            <a:avLst/>
          </a:prstGeom>
        </p:spPr>
      </p:pic>
    </p:spTree>
    <p:extLst>
      <p:ext uri="{BB962C8B-B14F-4D97-AF65-F5344CB8AC3E}">
        <p14:creationId xmlns:p14="http://schemas.microsoft.com/office/powerpoint/2010/main" val="288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7"/>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0"/>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6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61"/>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62"/>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8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9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9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4"/>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83"/>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77"/>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85"/>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70"/>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87"/>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3"/>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23"/>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animBg="1"/>
      <p:bldP spid="32" grpId="0"/>
      <p:bldP spid="33" grpId="0" animBg="1"/>
      <p:bldP spid="72"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aven van Antwerpen Thema">
  <a:themeElements>
    <a:clrScheme name="Haven van Antwerpen 1">
      <a:dk1>
        <a:srgbClr val="000000"/>
      </a:dk1>
      <a:lt1>
        <a:srgbClr val="FFFFFF"/>
      </a:lt1>
      <a:dk2>
        <a:srgbClr val="414959"/>
      </a:dk2>
      <a:lt2>
        <a:srgbClr val="ADB30A"/>
      </a:lt2>
      <a:accent1>
        <a:srgbClr val="E3032C"/>
      </a:accent1>
      <a:accent2>
        <a:srgbClr val="6C223C"/>
      </a:accent2>
      <a:accent3>
        <a:srgbClr val="83D0F5"/>
      </a:accent3>
      <a:accent4>
        <a:srgbClr val="F3BEB7"/>
      </a:accent4>
      <a:accent5>
        <a:srgbClr val="454D6B"/>
      </a:accent5>
      <a:accent6>
        <a:srgbClr val="F39200"/>
      </a:accent6>
      <a:hlink>
        <a:srgbClr val="51710F"/>
      </a:hlink>
      <a:folHlink>
        <a:srgbClr val="F3CD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Bef>
            <a:spcPts val="0"/>
          </a:spcBef>
          <a:spcAft>
            <a:spcPts val="800"/>
          </a:spcAft>
          <a:defRPr sz="2000" dirty="0" err="1" smtClean="0">
            <a:solidFill>
              <a:schemeClr val="tx2"/>
            </a:solidFill>
          </a:defRPr>
        </a:defPPr>
      </a:lstStyle>
    </a:txDef>
  </a:objectDefaults>
  <a:extraClrSchemeLst/>
  <a:extLst>
    <a:ext uri="{05A4C25C-085E-4340-85A3-A5531E510DB2}">
      <thm15:themeFamily xmlns:thm15="http://schemas.microsoft.com/office/thememl/2012/main" name="EN_Port of Antwerp-Bruges masterpresentatie.potx" id="{06702E67-FD03-4BF9-BD34-44FC09DFB7CB}" vid="{4E2CAD59-2762-427D-BCCE-9EFF1CBB15C2}"/>
    </a:ext>
  </a:extLst>
</a:theme>
</file>

<file path=ppt/theme/theme3.xml><?xml version="1.0" encoding="utf-8"?>
<a:theme xmlns:a="http://schemas.openxmlformats.org/drawingml/2006/main" name="2_Kantoorthema">
  <a:themeElements>
    <a:clrScheme name="DBC alt 1">
      <a:dk1>
        <a:srgbClr val="000000"/>
      </a:dk1>
      <a:lt1>
        <a:srgbClr val="FFFFFF"/>
      </a:lt1>
      <a:dk2>
        <a:srgbClr val="1A3C72"/>
      </a:dk2>
      <a:lt2>
        <a:srgbClr val="63CEEB"/>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Kantoorthema">
  <a:themeElements>
    <a:clrScheme name="DBC alt 1">
      <a:dk1>
        <a:srgbClr val="000000"/>
      </a:dk1>
      <a:lt1>
        <a:sysClr val="window" lastClr="FFFFFF"/>
      </a:lt1>
      <a:dk2>
        <a:srgbClr val="1A3C72"/>
      </a:dk2>
      <a:lt2>
        <a:srgbClr val="63CEEB"/>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DBC basis">
      <a:majorFont>
        <a:latin typeface="Calibri"/>
        <a:ea typeface=""/>
        <a:cs typeface=""/>
      </a:majorFont>
      <a:minorFont>
        <a:latin typeface="Helveta"/>
        <a:ea typeface=""/>
        <a:cs typeface=""/>
      </a:minorFont>
    </a:fontScheme>
    <a:fmtScheme name="Rookgla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1026</Words>
  <Application>Microsoft Office PowerPoint</Application>
  <PresentationFormat>Breedbeeld</PresentationFormat>
  <Paragraphs>238</Paragraphs>
  <Slides>23</Slides>
  <Notes>7</Notes>
  <HiddenSlides>0</HiddenSlides>
  <MMClips>0</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23</vt:i4>
      </vt:variant>
    </vt:vector>
  </HeadingPairs>
  <TitlesOfParts>
    <vt:vector size="38" baseType="lpstr">
      <vt:lpstr>Arial</vt:lpstr>
      <vt:lpstr>Calibri</vt:lpstr>
      <vt:lpstr>Calibri Light</vt:lpstr>
      <vt:lpstr>Courier New</vt:lpstr>
      <vt:lpstr>Helve</vt:lpstr>
      <vt:lpstr>Helveta</vt:lpstr>
      <vt:lpstr>Helvetica</vt:lpstr>
      <vt:lpstr>Helvetica Neue</vt:lpstr>
      <vt:lpstr>Moderat</vt:lpstr>
      <vt:lpstr>Noto Sans Symbols</vt:lpstr>
      <vt:lpstr>Wingdings</vt:lpstr>
      <vt:lpstr>Kantoorthema</vt:lpstr>
      <vt:lpstr>1_Haven van Antwerpen Thema</vt:lpstr>
      <vt:lpstr>2_Kantoorthema</vt:lpstr>
      <vt:lpstr>3_Kantoorthema</vt:lpstr>
      <vt:lpstr>Blue Economy: a sea of opportunities</vt:lpstr>
      <vt:lpstr>PowerPoint-presentatie</vt:lpstr>
      <vt:lpstr>The Blue Economy: a strong pillar in Flanders</vt:lpstr>
      <vt:lpstr>Impact of the Blue Cluster</vt:lpstr>
      <vt:lpstr>Innovation areas</vt:lpstr>
      <vt:lpstr>Members and partners</vt:lpstr>
      <vt:lpstr>  Roadmap hernieuwbare energie  </vt:lpstr>
      <vt:lpstr>PowerPoint-presentatie</vt:lpstr>
      <vt:lpstr>BELGIAN VALUE CHAIN IN OFFSHORE WIND</vt:lpstr>
      <vt:lpstr>PowerPoint-presentatie</vt:lpstr>
      <vt:lpstr>PowerPoint-presentatie</vt:lpstr>
      <vt:lpstr>PowerPoint-presentatie</vt:lpstr>
      <vt:lpstr>PowerPoint-presentatie</vt:lpstr>
      <vt:lpstr>Nature inspired coastal protection</vt:lpstr>
      <vt:lpstr>PowerPoint-presentatie</vt:lpstr>
      <vt:lpstr>Capacity Belgian North Sea: 2,3 GW &gt; 6 GW by 2030 </vt:lpstr>
      <vt:lpstr>PowerPoint-presentatie</vt:lpstr>
      <vt:lpstr>PowerPoint-presentatie</vt:lpstr>
      <vt:lpstr>PowerPoint-presentatie</vt:lpstr>
      <vt:lpstr>PowerPoint-presentatie</vt:lpstr>
      <vt:lpstr>Seafar – remote control center</vt:lpstr>
      <vt:lpstr>The Reef: XR training</vt:lpstr>
      <vt:lpstr>We are Blue Cluster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Blue Cluster</dc:title>
  <dc:creator>Piet Opstaele</dc:creator>
  <cp:lastModifiedBy>Piet Opstaele</cp:lastModifiedBy>
  <cp:revision>8</cp:revision>
  <dcterms:created xsi:type="dcterms:W3CDTF">2023-07-17T14:39:20Z</dcterms:created>
  <dcterms:modified xsi:type="dcterms:W3CDTF">2023-12-01T11:49:35Z</dcterms:modified>
</cp:coreProperties>
</file>